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92" r:id="rId4"/>
    <p:sldId id="290" r:id="rId5"/>
    <p:sldId id="293" r:id="rId6"/>
    <p:sldId id="301" r:id="rId7"/>
    <p:sldId id="291" r:id="rId8"/>
    <p:sldId id="294" r:id="rId9"/>
    <p:sldId id="297" r:id="rId10"/>
    <p:sldId id="298" r:id="rId11"/>
    <p:sldId id="300" r:id="rId12"/>
    <p:sldId id="299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17D"/>
    <a:srgbClr val="CC99FF"/>
    <a:srgbClr val="C198E0"/>
    <a:srgbClr val="FF66FF"/>
    <a:srgbClr val="FF33CC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A8136-E77C-4FD8-AFD7-AB75BD68A0A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1DF0E-E023-464A-9336-8438B6D94B2E}">
      <dgm:prSet phldrT="[Текст]"/>
      <dgm:spPr/>
      <dgm:t>
        <a:bodyPr/>
        <a:lstStyle/>
        <a:p>
          <a:r>
            <a:rPr lang="ru-RU" i="1" dirty="0" smtClean="0"/>
            <a:t>Музыкальный зал</a:t>
          </a:r>
          <a:endParaRPr lang="ru-RU" i="1" dirty="0"/>
        </a:p>
      </dgm:t>
    </dgm:pt>
    <dgm:pt modelId="{A2275BE0-3320-4DA6-B5BF-038AF1AE1C8B}" type="parTrans" cxnId="{63CDE109-1BD1-4185-AC2D-AE11246FBA58}">
      <dgm:prSet/>
      <dgm:spPr/>
      <dgm:t>
        <a:bodyPr/>
        <a:lstStyle/>
        <a:p>
          <a:endParaRPr lang="ru-RU"/>
        </a:p>
      </dgm:t>
    </dgm:pt>
    <dgm:pt modelId="{8F2F64F6-E311-4084-88B4-924C5A928EFC}" type="sibTrans" cxnId="{63CDE109-1BD1-4185-AC2D-AE11246FBA58}">
      <dgm:prSet/>
      <dgm:spPr/>
      <dgm:t>
        <a:bodyPr/>
        <a:lstStyle/>
        <a:p>
          <a:endParaRPr lang="ru-RU"/>
        </a:p>
      </dgm:t>
    </dgm:pt>
    <dgm:pt modelId="{9AAB0212-C6B9-4957-918F-55B4E1D14BBC}">
      <dgm:prSet phldrT="[Текст]"/>
      <dgm:spPr/>
      <dgm:t>
        <a:bodyPr/>
        <a:lstStyle/>
        <a:p>
          <a:r>
            <a:rPr lang="ru-RU" i="1" dirty="0" err="1" smtClean="0"/>
            <a:t>Инт</a:t>
          </a:r>
          <a:r>
            <a:rPr lang="ru-RU" i="1" dirty="0" smtClean="0"/>
            <a:t>. доска</a:t>
          </a:r>
          <a:endParaRPr lang="ru-RU" i="1" dirty="0"/>
        </a:p>
      </dgm:t>
    </dgm:pt>
    <dgm:pt modelId="{0FAFB242-1983-443C-AEA0-1EA9D53B5BD7}" type="parTrans" cxnId="{06A3EB2B-543E-46A5-90F6-CC58E5618A05}">
      <dgm:prSet/>
      <dgm:spPr/>
      <dgm:t>
        <a:bodyPr/>
        <a:lstStyle/>
        <a:p>
          <a:endParaRPr lang="ru-RU"/>
        </a:p>
      </dgm:t>
    </dgm:pt>
    <dgm:pt modelId="{31E785B2-628A-4636-9686-D250020D3C82}" type="sibTrans" cxnId="{06A3EB2B-543E-46A5-90F6-CC58E5618A05}">
      <dgm:prSet/>
      <dgm:spPr/>
      <dgm:t>
        <a:bodyPr/>
        <a:lstStyle/>
        <a:p>
          <a:endParaRPr lang="ru-RU"/>
        </a:p>
      </dgm:t>
    </dgm:pt>
    <dgm:pt modelId="{F563EDCF-1777-4863-B790-3F01AF3825CD}">
      <dgm:prSet phldrT="[Текст]"/>
      <dgm:spPr/>
      <dgm:t>
        <a:bodyPr/>
        <a:lstStyle/>
        <a:p>
          <a:r>
            <a:rPr lang="ru-RU" i="1" dirty="0" smtClean="0"/>
            <a:t>Картон</a:t>
          </a:r>
          <a:endParaRPr lang="ru-RU" i="1" dirty="0"/>
        </a:p>
      </dgm:t>
    </dgm:pt>
    <dgm:pt modelId="{784CB7F6-B4E6-4DA7-AFD8-6134FDEB33A3}" type="parTrans" cxnId="{A5132C34-3ED9-48BC-A2FA-B66B2E32372F}">
      <dgm:prSet/>
      <dgm:spPr/>
      <dgm:t>
        <a:bodyPr/>
        <a:lstStyle/>
        <a:p>
          <a:endParaRPr lang="ru-RU"/>
        </a:p>
      </dgm:t>
    </dgm:pt>
    <dgm:pt modelId="{19B5EF03-5F02-404C-B759-DC9543E20FF7}" type="sibTrans" cxnId="{A5132C34-3ED9-48BC-A2FA-B66B2E32372F}">
      <dgm:prSet/>
      <dgm:spPr/>
      <dgm:t>
        <a:bodyPr/>
        <a:lstStyle/>
        <a:p>
          <a:endParaRPr lang="ru-RU"/>
        </a:p>
      </dgm:t>
    </dgm:pt>
    <dgm:pt modelId="{8DD74190-2E04-4D72-B1C4-10C16733629B}">
      <dgm:prSet phldrT="[Текст]"/>
      <dgm:spPr/>
      <dgm:t>
        <a:bodyPr/>
        <a:lstStyle/>
        <a:p>
          <a:r>
            <a:rPr lang="ru-RU" i="1" dirty="0" smtClean="0"/>
            <a:t>Клей</a:t>
          </a:r>
          <a:endParaRPr lang="ru-RU" i="1" dirty="0"/>
        </a:p>
      </dgm:t>
    </dgm:pt>
    <dgm:pt modelId="{8C9A1E24-A280-4E48-B9D1-E4CDB47AB860}" type="parTrans" cxnId="{4C7989D3-A391-4521-B122-761EEBFC5206}">
      <dgm:prSet/>
      <dgm:spPr/>
      <dgm:t>
        <a:bodyPr/>
        <a:lstStyle/>
        <a:p>
          <a:endParaRPr lang="ru-RU"/>
        </a:p>
      </dgm:t>
    </dgm:pt>
    <dgm:pt modelId="{603A5F6D-0D0A-4FF1-B045-B007B473DAFA}" type="sibTrans" cxnId="{4C7989D3-A391-4521-B122-761EEBFC5206}">
      <dgm:prSet/>
      <dgm:spPr/>
      <dgm:t>
        <a:bodyPr/>
        <a:lstStyle/>
        <a:p>
          <a:endParaRPr lang="ru-RU"/>
        </a:p>
      </dgm:t>
    </dgm:pt>
    <dgm:pt modelId="{4B81FAC2-2427-4A99-9712-197042AFD3EB}">
      <dgm:prSet phldrT="[Текст]"/>
      <dgm:spPr/>
      <dgm:t>
        <a:bodyPr/>
        <a:lstStyle/>
        <a:p>
          <a:r>
            <a:rPr lang="ru-RU" i="1" dirty="0" smtClean="0"/>
            <a:t>Ножницы</a:t>
          </a:r>
          <a:endParaRPr lang="ru-RU" i="1" dirty="0"/>
        </a:p>
      </dgm:t>
    </dgm:pt>
    <dgm:pt modelId="{FA914E5F-CCEC-44A2-833B-CC31B1649487}" type="parTrans" cxnId="{8B24D111-050A-4A9A-A230-8FDF746A180A}">
      <dgm:prSet/>
      <dgm:spPr/>
      <dgm:t>
        <a:bodyPr/>
        <a:lstStyle/>
        <a:p>
          <a:endParaRPr lang="ru-RU"/>
        </a:p>
      </dgm:t>
    </dgm:pt>
    <dgm:pt modelId="{A8970596-165F-4AF1-AA8D-FA79DF99C240}" type="sibTrans" cxnId="{8B24D111-050A-4A9A-A230-8FDF746A180A}">
      <dgm:prSet/>
      <dgm:spPr/>
      <dgm:t>
        <a:bodyPr/>
        <a:lstStyle/>
        <a:p>
          <a:endParaRPr lang="ru-RU"/>
        </a:p>
      </dgm:t>
    </dgm:pt>
    <dgm:pt modelId="{3C29FEFD-EBB5-40E9-9082-1F97EE498B8F}">
      <dgm:prSet/>
      <dgm:spPr/>
      <dgm:t>
        <a:bodyPr/>
        <a:lstStyle/>
        <a:p>
          <a:r>
            <a:rPr lang="ru-RU" i="1" dirty="0" smtClean="0"/>
            <a:t>Прочие заготовки</a:t>
          </a:r>
          <a:endParaRPr lang="ru-RU" i="1" dirty="0"/>
        </a:p>
      </dgm:t>
    </dgm:pt>
    <dgm:pt modelId="{07B579F6-47DE-42B5-9AE8-3BD0B06B440A}" type="parTrans" cxnId="{EE978446-29D5-433A-9B72-A97BEA03B8FC}">
      <dgm:prSet/>
      <dgm:spPr/>
      <dgm:t>
        <a:bodyPr/>
        <a:lstStyle/>
        <a:p>
          <a:endParaRPr lang="ru-RU"/>
        </a:p>
      </dgm:t>
    </dgm:pt>
    <dgm:pt modelId="{02ADA600-D0E3-4BFE-A950-23915A1FDEC0}" type="sibTrans" cxnId="{EE978446-29D5-433A-9B72-A97BEA03B8FC}">
      <dgm:prSet/>
      <dgm:spPr/>
      <dgm:t>
        <a:bodyPr/>
        <a:lstStyle/>
        <a:p>
          <a:endParaRPr lang="ru-RU"/>
        </a:p>
      </dgm:t>
    </dgm:pt>
    <dgm:pt modelId="{484D2140-1147-47F2-9037-569491C9DC50}" type="pres">
      <dgm:prSet presAssocID="{65EA8136-E77C-4FD8-AFD7-AB75BD68A0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ABE0F-A8C2-4679-920C-5AB1335807D0}" type="pres">
      <dgm:prSet presAssocID="{CE31DF0E-E023-464A-9336-8438B6D94B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B7F77-9291-47AD-A853-BD77E2188828}" type="pres">
      <dgm:prSet presAssocID="{8F2F64F6-E311-4084-88B4-924C5A928E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26A1433-3858-437E-B969-52B83B52EE2A}" type="pres">
      <dgm:prSet presAssocID="{8F2F64F6-E311-4084-88B4-924C5A928EFC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FFAD0386-0E79-48D0-8CC7-BE42D84805F7}" type="pres">
      <dgm:prSet presAssocID="{9AAB0212-C6B9-4957-918F-55B4E1D14B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F5A31-4882-4E14-A836-C6F341581228}" type="pres">
      <dgm:prSet presAssocID="{31E785B2-628A-4636-9686-D250020D3C8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1150FF9-50A7-4493-B661-E7423F8F87B4}" type="pres">
      <dgm:prSet presAssocID="{31E785B2-628A-4636-9686-D250020D3C82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2A5E9E4-10D3-4AA4-8C1B-660372AD345D}" type="pres">
      <dgm:prSet presAssocID="{F563EDCF-1777-4863-B790-3F01AF3825C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3425-1BB9-4B9C-8F2C-6D44A21AB802}" type="pres">
      <dgm:prSet presAssocID="{19B5EF03-5F02-404C-B759-DC9543E20FF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997640-DE56-4B30-B573-179B7007C8AE}" type="pres">
      <dgm:prSet presAssocID="{19B5EF03-5F02-404C-B759-DC9543E20FF7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19BC42B6-84E1-4142-810A-7E8E744A6DB2}" type="pres">
      <dgm:prSet presAssocID="{8DD74190-2E04-4D72-B1C4-10C1673362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77CFD-60DF-41D4-8CD4-4880626A2749}" type="pres">
      <dgm:prSet presAssocID="{603A5F6D-0D0A-4FF1-B045-B007B473DAF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FD65B45-CDDA-493F-A98B-180916152DA8}" type="pres">
      <dgm:prSet presAssocID="{603A5F6D-0D0A-4FF1-B045-B007B473DAF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19CE2110-032E-45FA-9EDC-5A003EA385C9}" type="pres">
      <dgm:prSet presAssocID="{4B81FAC2-2427-4A99-9712-197042AFD3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9F5B9-5D31-45D7-993B-DA8F79C882D1}" type="pres">
      <dgm:prSet presAssocID="{A8970596-165F-4AF1-AA8D-FA79DF99C240}" presName="sibTrans" presStyleLbl="sibTrans1D1" presStyleIdx="4" presStyleCnt="5"/>
      <dgm:spPr/>
      <dgm:t>
        <a:bodyPr/>
        <a:lstStyle/>
        <a:p>
          <a:endParaRPr lang="ru-RU"/>
        </a:p>
      </dgm:t>
    </dgm:pt>
    <dgm:pt modelId="{609FAA04-2A3D-4699-B8FA-B8BB0903C809}" type="pres">
      <dgm:prSet presAssocID="{A8970596-165F-4AF1-AA8D-FA79DF99C240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5DD95579-3540-4CDF-833E-A72C5F8A67BB}" type="pres">
      <dgm:prSet presAssocID="{3C29FEFD-EBB5-40E9-9082-1F97EE498B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30ADE-EEE0-4996-BAAE-BB37655414F8}" type="presOf" srcId="{31E785B2-628A-4636-9686-D250020D3C82}" destId="{F1150FF9-50A7-4493-B661-E7423F8F87B4}" srcOrd="1" destOrd="0" presId="urn:microsoft.com/office/officeart/2005/8/layout/bProcess3"/>
    <dgm:cxn modelId="{4C7989D3-A391-4521-B122-761EEBFC5206}" srcId="{65EA8136-E77C-4FD8-AFD7-AB75BD68A0A1}" destId="{8DD74190-2E04-4D72-B1C4-10C16733629B}" srcOrd="3" destOrd="0" parTransId="{8C9A1E24-A280-4E48-B9D1-E4CDB47AB860}" sibTransId="{603A5F6D-0D0A-4FF1-B045-B007B473DAFA}"/>
    <dgm:cxn modelId="{2F45AD77-FF56-4964-B5BA-0714F15C1FBA}" type="presOf" srcId="{9AAB0212-C6B9-4957-918F-55B4E1D14BBC}" destId="{FFAD0386-0E79-48D0-8CC7-BE42D84805F7}" srcOrd="0" destOrd="0" presId="urn:microsoft.com/office/officeart/2005/8/layout/bProcess3"/>
    <dgm:cxn modelId="{345B1A14-08B7-4D3E-ABDA-2F7599C15C8F}" type="presOf" srcId="{F563EDCF-1777-4863-B790-3F01AF3825CD}" destId="{E2A5E9E4-10D3-4AA4-8C1B-660372AD345D}" srcOrd="0" destOrd="0" presId="urn:microsoft.com/office/officeart/2005/8/layout/bProcess3"/>
    <dgm:cxn modelId="{E2C3BCE8-1EC8-4054-9122-BCF006226855}" type="presOf" srcId="{CE31DF0E-E023-464A-9336-8438B6D94B2E}" destId="{312ABE0F-A8C2-4679-920C-5AB1335807D0}" srcOrd="0" destOrd="0" presId="urn:microsoft.com/office/officeart/2005/8/layout/bProcess3"/>
    <dgm:cxn modelId="{9F555D2D-CB13-46AC-BB8B-8F5ADBA18FF4}" type="presOf" srcId="{A8970596-165F-4AF1-AA8D-FA79DF99C240}" destId="{6109F5B9-5D31-45D7-993B-DA8F79C882D1}" srcOrd="0" destOrd="0" presId="urn:microsoft.com/office/officeart/2005/8/layout/bProcess3"/>
    <dgm:cxn modelId="{3E2A5B6E-0CD6-42C7-A357-611D9CA20E22}" type="presOf" srcId="{3C29FEFD-EBB5-40E9-9082-1F97EE498B8F}" destId="{5DD95579-3540-4CDF-833E-A72C5F8A67BB}" srcOrd="0" destOrd="0" presId="urn:microsoft.com/office/officeart/2005/8/layout/bProcess3"/>
    <dgm:cxn modelId="{19089C81-F9AB-4026-8810-AC77A7F5139F}" type="presOf" srcId="{603A5F6D-0D0A-4FF1-B045-B007B473DAFA}" destId="{71777CFD-60DF-41D4-8CD4-4880626A2749}" srcOrd="0" destOrd="0" presId="urn:microsoft.com/office/officeart/2005/8/layout/bProcess3"/>
    <dgm:cxn modelId="{C4F94492-6C63-4C97-9A8F-660DB45AC8DC}" type="presOf" srcId="{603A5F6D-0D0A-4FF1-B045-B007B473DAFA}" destId="{FFD65B45-CDDA-493F-A98B-180916152DA8}" srcOrd="1" destOrd="0" presId="urn:microsoft.com/office/officeart/2005/8/layout/bProcess3"/>
    <dgm:cxn modelId="{3C06C8C1-BE3A-4A1B-B48E-42D12AB1039F}" type="presOf" srcId="{8F2F64F6-E311-4084-88B4-924C5A928EFC}" destId="{B26A1433-3858-437E-B969-52B83B52EE2A}" srcOrd="1" destOrd="0" presId="urn:microsoft.com/office/officeart/2005/8/layout/bProcess3"/>
    <dgm:cxn modelId="{8B24D111-050A-4A9A-A230-8FDF746A180A}" srcId="{65EA8136-E77C-4FD8-AFD7-AB75BD68A0A1}" destId="{4B81FAC2-2427-4A99-9712-197042AFD3EB}" srcOrd="4" destOrd="0" parTransId="{FA914E5F-CCEC-44A2-833B-CC31B1649487}" sibTransId="{A8970596-165F-4AF1-AA8D-FA79DF99C240}"/>
    <dgm:cxn modelId="{63CDE109-1BD1-4185-AC2D-AE11246FBA58}" srcId="{65EA8136-E77C-4FD8-AFD7-AB75BD68A0A1}" destId="{CE31DF0E-E023-464A-9336-8438B6D94B2E}" srcOrd="0" destOrd="0" parTransId="{A2275BE0-3320-4DA6-B5BF-038AF1AE1C8B}" sibTransId="{8F2F64F6-E311-4084-88B4-924C5A928EFC}"/>
    <dgm:cxn modelId="{EE978446-29D5-433A-9B72-A97BEA03B8FC}" srcId="{65EA8136-E77C-4FD8-AFD7-AB75BD68A0A1}" destId="{3C29FEFD-EBB5-40E9-9082-1F97EE498B8F}" srcOrd="5" destOrd="0" parTransId="{07B579F6-47DE-42B5-9AE8-3BD0B06B440A}" sibTransId="{02ADA600-D0E3-4BFE-A950-23915A1FDEC0}"/>
    <dgm:cxn modelId="{5A1865C2-1E67-4D74-8E9F-E4DAD0469BBA}" type="presOf" srcId="{65EA8136-E77C-4FD8-AFD7-AB75BD68A0A1}" destId="{484D2140-1147-47F2-9037-569491C9DC50}" srcOrd="0" destOrd="0" presId="urn:microsoft.com/office/officeart/2005/8/layout/bProcess3"/>
    <dgm:cxn modelId="{93066B74-31E8-4434-BE51-2752A82DAF4A}" type="presOf" srcId="{19B5EF03-5F02-404C-B759-DC9543E20FF7}" destId="{D4997640-DE56-4B30-B573-179B7007C8AE}" srcOrd="1" destOrd="0" presId="urn:microsoft.com/office/officeart/2005/8/layout/bProcess3"/>
    <dgm:cxn modelId="{DCAF693D-702E-4BC5-A857-DC295349B0A7}" type="presOf" srcId="{19B5EF03-5F02-404C-B759-DC9543E20FF7}" destId="{1EE73425-1BB9-4B9C-8F2C-6D44A21AB802}" srcOrd="0" destOrd="0" presId="urn:microsoft.com/office/officeart/2005/8/layout/bProcess3"/>
    <dgm:cxn modelId="{C3AB7FBD-5837-40D0-9CB2-997A5785CCA7}" type="presOf" srcId="{A8970596-165F-4AF1-AA8D-FA79DF99C240}" destId="{609FAA04-2A3D-4699-B8FA-B8BB0903C809}" srcOrd="1" destOrd="0" presId="urn:microsoft.com/office/officeart/2005/8/layout/bProcess3"/>
    <dgm:cxn modelId="{0DFF4C2D-235B-4911-8B2E-CD4CD7F1CD55}" type="presOf" srcId="{8F2F64F6-E311-4084-88B4-924C5A928EFC}" destId="{9DDB7F77-9291-47AD-A853-BD77E2188828}" srcOrd="0" destOrd="0" presId="urn:microsoft.com/office/officeart/2005/8/layout/bProcess3"/>
    <dgm:cxn modelId="{A5132C34-3ED9-48BC-A2FA-B66B2E32372F}" srcId="{65EA8136-E77C-4FD8-AFD7-AB75BD68A0A1}" destId="{F563EDCF-1777-4863-B790-3F01AF3825CD}" srcOrd="2" destOrd="0" parTransId="{784CB7F6-B4E6-4DA7-AFD8-6134FDEB33A3}" sibTransId="{19B5EF03-5F02-404C-B759-DC9543E20FF7}"/>
    <dgm:cxn modelId="{1F7CF803-7B3C-45F3-A1DE-651494B281B7}" type="presOf" srcId="{8DD74190-2E04-4D72-B1C4-10C16733629B}" destId="{19BC42B6-84E1-4142-810A-7E8E744A6DB2}" srcOrd="0" destOrd="0" presId="urn:microsoft.com/office/officeart/2005/8/layout/bProcess3"/>
    <dgm:cxn modelId="{06A3EB2B-543E-46A5-90F6-CC58E5618A05}" srcId="{65EA8136-E77C-4FD8-AFD7-AB75BD68A0A1}" destId="{9AAB0212-C6B9-4957-918F-55B4E1D14BBC}" srcOrd="1" destOrd="0" parTransId="{0FAFB242-1983-443C-AEA0-1EA9D53B5BD7}" sibTransId="{31E785B2-628A-4636-9686-D250020D3C82}"/>
    <dgm:cxn modelId="{DF6EE533-59E3-45EC-A57A-AD0948B77117}" type="presOf" srcId="{31E785B2-628A-4636-9686-D250020D3C82}" destId="{0F8F5A31-4882-4E14-A836-C6F341581228}" srcOrd="0" destOrd="0" presId="urn:microsoft.com/office/officeart/2005/8/layout/bProcess3"/>
    <dgm:cxn modelId="{DEF1D313-52BF-4828-B1AC-183367F49D56}" type="presOf" srcId="{4B81FAC2-2427-4A99-9712-197042AFD3EB}" destId="{19CE2110-032E-45FA-9EDC-5A003EA385C9}" srcOrd="0" destOrd="0" presId="urn:microsoft.com/office/officeart/2005/8/layout/bProcess3"/>
    <dgm:cxn modelId="{AC2307F4-E1E5-4400-A37D-9657A0127DEB}" type="presParOf" srcId="{484D2140-1147-47F2-9037-569491C9DC50}" destId="{312ABE0F-A8C2-4679-920C-5AB1335807D0}" srcOrd="0" destOrd="0" presId="urn:microsoft.com/office/officeart/2005/8/layout/bProcess3"/>
    <dgm:cxn modelId="{B2410462-741D-4CBA-AE89-2DDCC54253F0}" type="presParOf" srcId="{484D2140-1147-47F2-9037-569491C9DC50}" destId="{9DDB7F77-9291-47AD-A853-BD77E2188828}" srcOrd="1" destOrd="0" presId="urn:microsoft.com/office/officeart/2005/8/layout/bProcess3"/>
    <dgm:cxn modelId="{11FB2919-4022-4E51-A03A-734702B66D2D}" type="presParOf" srcId="{9DDB7F77-9291-47AD-A853-BD77E2188828}" destId="{B26A1433-3858-437E-B969-52B83B52EE2A}" srcOrd="0" destOrd="0" presId="urn:microsoft.com/office/officeart/2005/8/layout/bProcess3"/>
    <dgm:cxn modelId="{91103E0D-5D3A-4461-899F-8E6D5759069C}" type="presParOf" srcId="{484D2140-1147-47F2-9037-569491C9DC50}" destId="{FFAD0386-0E79-48D0-8CC7-BE42D84805F7}" srcOrd="2" destOrd="0" presId="urn:microsoft.com/office/officeart/2005/8/layout/bProcess3"/>
    <dgm:cxn modelId="{F0139C84-FACE-4B37-9752-1CC708374666}" type="presParOf" srcId="{484D2140-1147-47F2-9037-569491C9DC50}" destId="{0F8F5A31-4882-4E14-A836-C6F341581228}" srcOrd="3" destOrd="0" presId="urn:microsoft.com/office/officeart/2005/8/layout/bProcess3"/>
    <dgm:cxn modelId="{49FE60BE-85C9-46B4-AAC2-AB301291A997}" type="presParOf" srcId="{0F8F5A31-4882-4E14-A836-C6F341581228}" destId="{F1150FF9-50A7-4493-B661-E7423F8F87B4}" srcOrd="0" destOrd="0" presId="urn:microsoft.com/office/officeart/2005/8/layout/bProcess3"/>
    <dgm:cxn modelId="{FB321EB9-066F-408D-83F1-CB7AD188CAED}" type="presParOf" srcId="{484D2140-1147-47F2-9037-569491C9DC50}" destId="{E2A5E9E4-10D3-4AA4-8C1B-660372AD345D}" srcOrd="4" destOrd="0" presId="urn:microsoft.com/office/officeart/2005/8/layout/bProcess3"/>
    <dgm:cxn modelId="{C483F15E-B484-4577-8592-CA11C15E5767}" type="presParOf" srcId="{484D2140-1147-47F2-9037-569491C9DC50}" destId="{1EE73425-1BB9-4B9C-8F2C-6D44A21AB802}" srcOrd="5" destOrd="0" presId="urn:microsoft.com/office/officeart/2005/8/layout/bProcess3"/>
    <dgm:cxn modelId="{5815F0F0-8D9D-4EE1-8888-9D07A61657A7}" type="presParOf" srcId="{1EE73425-1BB9-4B9C-8F2C-6D44A21AB802}" destId="{D4997640-DE56-4B30-B573-179B7007C8AE}" srcOrd="0" destOrd="0" presId="urn:microsoft.com/office/officeart/2005/8/layout/bProcess3"/>
    <dgm:cxn modelId="{23BF7223-28C1-4C65-96C5-D0A24EAD495F}" type="presParOf" srcId="{484D2140-1147-47F2-9037-569491C9DC50}" destId="{19BC42B6-84E1-4142-810A-7E8E744A6DB2}" srcOrd="6" destOrd="0" presId="urn:microsoft.com/office/officeart/2005/8/layout/bProcess3"/>
    <dgm:cxn modelId="{539E0CC2-3CB1-4174-8110-4BBD41BA8877}" type="presParOf" srcId="{484D2140-1147-47F2-9037-569491C9DC50}" destId="{71777CFD-60DF-41D4-8CD4-4880626A2749}" srcOrd="7" destOrd="0" presId="urn:microsoft.com/office/officeart/2005/8/layout/bProcess3"/>
    <dgm:cxn modelId="{8548E3B2-4813-4D9E-94D2-EDBA9552C475}" type="presParOf" srcId="{71777CFD-60DF-41D4-8CD4-4880626A2749}" destId="{FFD65B45-CDDA-493F-A98B-180916152DA8}" srcOrd="0" destOrd="0" presId="urn:microsoft.com/office/officeart/2005/8/layout/bProcess3"/>
    <dgm:cxn modelId="{C13D6D03-DEAD-4FEB-8572-6202F3A16022}" type="presParOf" srcId="{484D2140-1147-47F2-9037-569491C9DC50}" destId="{19CE2110-032E-45FA-9EDC-5A003EA385C9}" srcOrd="8" destOrd="0" presId="urn:microsoft.com/office/officeart/2005/8/layout/bProcess3"/>
    <dgm:cxn modelId="{5A2D6527-D9C3-4F27-AC06-67FA1B882855}" type="presParOf" srcId="{484D2140-1147-47F2-9037-569491C9DC50}" destId="{6109F5B9-5D31-45D7-993B-DA8F79C882D1}" srcOrd="9" destOrd="0" presId="urn:microsoft.com/office/officeart/2005/8/layout/bProcess3"/>
    <dgm:cxn modelId="{755827A1-99D7-47B6-BCCC-18988A007BC3}" type="presParOf" srcId="{6109F5B9-5D31-45D7-993B-DA8F79C882D1}" destId="{609FAA04-2A3D-4699-B8FA-B8BB0903C809}" srcOrd="0" destOrd="0" presId="urn:microsoft.com/office/officeart/2005/8/layout/bProcess3"/>
    <dgm:cxn modelId="{D9725774-57FC-4DB7-8E82-B3E087630D87}" type="presParOf" srcId="{484D2140-1147-47F2-9037-569491C9DC50}" destId="{5DD95579-3540-4CDF-833E-A72C5F8A67B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B7F77-9291-47AD-A853-BD77E2188828}">
      <dsp:nvSpPr>
        <dsp:cNvPr id="0" name=""/>
        <dsp:cNvSpPr/>
      </dsp:nvSpPr>
      <dsp:spPr>
        <a:xfrm>
          <a:off x="2839447" y="494069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0562" y="537722"/>
        <a:ext cx="20675" cy="4135"/>
      </dsp:txXfrm>
    </dsp:sp>
    <dsp:sp modelId="{312ABE0F-A8C2-4679-920C-5AB1335807D0}">
      <dsp:nvSpPr>
        <dsp:cNvPr id="0" name=""/>
        <dsp:cNvSpPr/>
      </dsp:nvSpPr>
      <dsp:spPr>
        <a:xfrm>
          <a:off x="1043404" y="436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Музыкальный зал</a:t>
          </a:r>
          <a:endParaRPr lang="ru-RU" sz="1900" i="1" kern="1200" dirty="0"/>
        </a:p>
      </dsp:txBody>
      <dsp:txXfrm>
        <a:off x="1043404" y="436"/>
        <a:ext cx="1797843" cy="1078706"/>
      </dsp:txXfrm>
    </dsp:sp>
    <dsp:sp modelId="{0F8F5A31-4882-4E14-A836-C6F341581228}">
      <dsp:nvSpPr>
        <dsp:cNvPr id="0" name=""/>
        <dsp:cNvSpPr/>
      </dsp:nvSpPr>
      <dsp:spPr>
        <a:xfrm>
          <a:off x="1942326" y="1077342"/>
          <a:ext cx="2211347" cy="382904"/>
        </a:xfrm>
        <a:custGeom>
          <a:avLst/>
          <a:gdLst/>
          <a:ahLst/>
          <a:cxnLst/>
          <a:rect l="0" t="0" r="0" b="0"/>
          <a:pathLst>
            <a:path>
              <a:moveTo>
                <a:pt x="2211347" y="0"/>
              </a:moveTo>
              <a:lnTo>
                <a:pt x="2211347" y="208552"/>
              </a:lnTo>
              <a:lnTo>
                <a:pt x="0" y="208552"/>
              </a:lnTo>
              <a:lnTo>
                <a:pt x="0" y="38290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91758" y="1266727"/>
        <a:ext cx="112483" cy="4135"/>
      </dsp:txXfrm>
    </dsp:sp>
    <dsp:sp modelId="{FFAD0386-0E79-48D0-8CC7-BE42D84805F7}">
      <dsp:nvSpPr>
        <dsp:cNvPr id="0" name=""/>
        <dsp:cNvSpPr/>
      </dsp:nvSpPr>
      <dsp:spPr>
        <a:xfrm>
          <a:off x="3254752" y="436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err="1" smtClean="0"/>
            <a:t>Инт</a:t>
          </a:r>
          <a:r>
            <a:rPr lang="ru-RU" sz="1900" i="1" kern="1200" dirty="0" smtClean="0"/>
            <a:t>. доска</a:t>
          </a:r>
          <a:endParaRPr lang="ru-RU" sz="1900" i="1" kern="1200" dirty="0"/>
        </a:p>
      </dsp:txBody>
      <dsp:txXfrm>
        <a:off x="3254752" y="436"/>
        <a:ext cx="1797843" cy="1078706"/>
      </dsp:txXfrm>
    </dsp:sp>
    <dsp:sp modelId="{1EE73425-1BB9-4B9C-8F2C-6D44A21AB802}">
      <dsp:nvSpPr>
        <dsp:cNvPr id="0" name=""/>
        <dsp:cNvSpPr/>
      </dsp:nvSpPr>
      <dsp:spPr>
        <a:xfrm>
          <a:off x="2839447" y="1986280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0562" y="2029932"/>
        <a:ext cx="20675" cy="4135"/>
      </dsp:txXfrm>
    </dsp:sp>
    <dsp:sp modelId="{E2A5E9E4-10D3-4AA4-8C1B-660372AD345D}">
      <dsp:nvSpPr>
        <dsp:cNvPr id="0" name=""/>
        <dsp:cNvSpPr/>
      </dsp:nvSpPr>
      <dsp:spPr>
        <a:xfrm>
          <a:off x="1043404" y="1492646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Картон</a:t>
          </a:r>
          <a:endParaRPr lang="ru-RU" sz="1900" i="1" kern="1200" dirty="0"/>
        </a:p>
      </dsp:txBody>
      <dsp:txXfrm>
        <a:off x="1043404" y="1492646"/>
        <a:ext cx="1797843" cy="1078706"/>
      </dsp:txXfrm>
    </dsp:sp>
    <dsp:sp modelId="{71777CFD-60DF-41D4-8CD4-4880626A2749}">
      <dsp:nvSpPr>
        <dsp:cNvPr id="0" name=""/>
        <dsp:cNvSpPr/>
      </dsp:nvSpPr>
      <dsp:spPr>
        <a:xfrm>
          <a:off x="1942326" y="2569553"/>
          <a:ext cx="2211347" cy="382904"/>
        </a:xfrm>
        <a:custGeom>
          <a:avLst/>
          <a:gdLst/>
          <a:ahLst/>
          <a:cxnLst/>
          <a:rect l="0" t="0" r="0" b="0"/>
          <a:pathLst>
            <a:path>
              <a:moveTo>
                <a:pt x="2211347" y="0"/>
              </a:moveTo>
              <a:lnTo>
                <a:pt x="2211347" y="208552"/>
              </a:lnTo>
              <a:lnTo>
                <a:pt x="0" y="208552"/>
              </a:lnTo>
              <a:lnTo>
                <a:pt x="0" y="38290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91758" y="2758937"/>
        <a:ext cx="112483" cy="4135"/>
      </dsp:txXfrm>
    </dsp:sp>
    <dsp:sp modelId="{19BC42B6-84E1-4142-810A-7E8E744A6DB2}">
      <dsp:nvSpPr>
        <dsp:cNvPr id="0" name=""/>
        <dsp:cNvSpPr/>
      </dsp:nvSpPr>
      <dsp:spPr>
        <a:xfrm>
          <a:off x="3254752" y="1492646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Клей</a:t>
          </a:r>
          <a:endParaRPr lang="ru-RU" sz="1900" i="1" kern="1200" dirty="0"/>
        </a:p>
      </dsp:txBody>
      <dsp:txXfrm>
        <a:off x="3254752" y="1492646"/>
        <a:ext cx="1797843" cy="1078706"/>
      </dsp:txXfrm>
    </dsp:sp>
    <dsp:sp modelId="{6109F5B9-5D31-45D7-993B-DA8F79C882D1}">
      <dsp:nvSpPr>
        <dsp:cNvPr id="0" name=""/>
        <dsp:cNvSpPr/>
      </dsp:nvSpPr>
      <dsp:spPr>
        <a:xfrm>
          <a:off x="2839447" y="3478490"/>
          <a:ext cx="382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9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20562" y="3522142"/>
        <a:ext cx="20675" cy="4135"/>
      </dsp:txXfrm>
    </dsp:sp>
    <dsp:sp modelId="{19CE2110-032E-45FA-9EDC-5A003EA385C9}">
      <dsp:nvSpPr>
        <dsp:cNvPr id="0" name=""/>
        <dsp:cNvSpPr/>
      </dsp:nvSpPr>
      <dsp:spPr>
        <a:xfrm>
          <a:off x="1043404" y="2984857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Ножницы</a:t>
          </a:r>
          <a:endParaRPr lang="ru-RU" sz="1900" i="1" kern="1200" dirty="0"/>
        </a:p>
      </dsp:txBody>
      <dsp:txXfrm>
        <a:off x="1043404" y="2984857"/>
        <a:ext cx="1797843" cy="1078706"/>
      </dsp:txXfrm>
    </dsp:sp>
    <dsp:sp modelId="{5DD95579-3540-4CDF-833E-A72C5F8A67BB}">
      <dsp:nvSpPr>
        <dsp:cNvPr id="0" name=""/>
        <dsp:cNvSpPr/>
      </dsp:nvSpPr>
      <dsp:spPr>
        <a:xfrm>
          <a:off x="3254752" y="2984857"/>
          <a:ext cx="1797843" cy="1078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Прочие заготовки</a:t>
          </a:r>
          <a:endParaRPr lang="ru-RU" sz="1900" i="1" kern="1200" dirty="0"/>
        </a:p>
      </dsp:txBody>
      <dsp:txXfrm>
        <a:off x="3254752" y="2984857"/>
        <a:ext cx="1797843" cy="107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CC034-84B7-48B9-9663-DB93E2D329F0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C478-E597-4045-9766-2F0411BA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05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79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53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3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20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B213-F5EA-4F05-8701-4E92D1814283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5FC1-E234-4927-AAFB-E96D07EDE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smtClean="0">
                <a:solidFill>
                  <a:prstClr val="black"/>
                </a:solidFill>
              </a:rPr>
              <a:pPr/>
              <a:t>18.11.2024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579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9" y="1926587"/>
            <a:ext cx="9144000" cy="52473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Методическая разработка</a:t>
            </a:r>
            <a: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697902" y="3428826"/>
            <a:ext cx="7941378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6600" b="1" dirty="0" smtClean="0">
                <a:solidFill>
                  <a:srgbClr val="C198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Интеллектуальная викторина-мастер класс</a:t>
            </a: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C198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769" y="304817"/>
            <a:ext cx="8922860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дети на протяжении всего занятия были активны,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интересом отвечали на вопросы.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Практическое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было выполнено всеми, что говорит о благоприятной и комфортной атмосфере во время занятия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69" y="2130523"/>
            <a:ext cx="892286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Поставленную цель занятия: «Сформировать у воспитанников представления о родном крае, как частице великой России»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считаем реализованной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166" y="1442434"/>
            <a:ext cx="4320540" cy="1981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Отзывы и пожелания от родителей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611">
            <a:off x="397533" y="321912"/>
            <a:ext cx="3699301" cy="3981961"/>
          </a:xfrm>
          <a:prstGeom prst="foldedCorner">
            <a:avLst>
              <a:gd name="adj" fmla="val 19229"/>
            </a:avLst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1"/>
          <a:stretch/>
        </p:blipFill>
        <p:spPr>
          <a:xfrm rot="20927539">
            <a:off x="452026" y="3066990"/>
            <a:ext cx="4122394" cy="3386643"/>
          </a:xfrm>
          <a:prstGeom prst="foldedCorner">
            <a:avLst>
              <a:gd name="adj" fmla="val 22676"/>
            </a:avLst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136">
            <a:off x="1944710" y="4454659"/>
            <a:ext cx="3889420" cy="2052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4211392" y="4360108"/>
            <a:ext cx="4739426" cy="18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39" y="13213"/>
            <a:ext cx="5938852" cy="4454139"/>
          </a:xfrm>
          <a:prstGeom prst="flowChartAlternateProcess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9" y="2285303"/>
            <a:ext cx="5885645" cy="4414234"/>
          </a:xfrm>
          <a:prstGeom prst="flowChartAlternateProcess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1663" y="732652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4579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280875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6600" b="1" dirty="0" smtClean="0">
                <a:ln w="28575"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Мы -  частица великой </a:t>
            </a:r>
          </a:p>
          <a:p>
            <a:r>
              <a:rPr lang="ru-RU" sz="8800" b="1" dirty="0" smtClean="0">
                <a:ln w="28575">
                  <a:solidFill>
                    <a:schemeClr val="bg1"/>
                  </a:solidFill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России</a:t>
            </a: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174" name="TextBox 173">
            <a:hlinkClick r:id="" action="ppaction://noaction"/>
          </p:cNvPr>
          <p:cNvSpPr txBox="1"/>
          <p:nvPr/>
        </p:nvSpPr>
        <p:spPr>
          <a:xfrm>
            <a:off x="697902" y="2876902"/>
            <a:ext cx="266251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Мастер класс</a:t>
            </a:r>
          </a:p>
        </p:txBody>
      </p:sp>
      <p:sp>
        <p:nvSpPr>
          <p:cNvPr id="175" name="TextBox 174">
            <a:hlinkClick r:id="rId3" action="ppaction://hlinksldjump"/>
          </p:cNvPr>
          <p:cNvSpPr txBox="1"/>
          <p:nvPr/>
        </p:nvSpPr>
        <p:spPr>
          <a:xfrm>
            <a:off x="545292" y="1618582"/>
            <a:ext cx="2896496" cy="6309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500" dirty="0" smtClean="0"/>
              <a:t>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11939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animBg="1"/>
      <p:bldP spid="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886636" y="726956"/>
            <a:ext cx="5555507" cy="4801422"/>
            <a:chOff x="1886636" y="726956"/>
            <a:chExt cx="5555507" cy="4801422"/>
          </a:xfrm>
        </p:grpSpPr>
        <p:sp>
          <p:nvSpPr>
            <p:cNvPr id="5" name="Полилиния 4"/>
            <p:cNvSpPr/>
            <p:nvPr/>
          </p:nvSpPr>
          <p:spPr>
            <a:xfrm>
              <a:off x="3863577" y="726956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Творческая группа</a:t>
              </a:r>
              <a:endParaRPr lang="ru-RU" sz="2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90478" y="165072"/>
                  </a:moveTo>
                  <a:arcTo wR="2078679" hR="2078679" stAng="17579271" swAng="1960032"/>
                </a:path>
              </a:pathLst>
            </a:custGeom>
            <a:no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7" name="Полилиния 176"/>
            <p:cNvSpPr/>
            <p:nvPr/>
          </p:nvSpPr>
          <p:spPr>
            <a:xfrm>
              <a:off x="5840519" y="2163288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/>
                <a:t>Лупова И.А.</a:t>
              </a:r>
              <a:endParaRPr lang="ru-RU" sz="2200" kern="1200" dirty="0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54523" y="1970140"/>
                  </a:moveTo>
                  <a:arcTo wR="2078679" hR="2078679" stAng="21420416" swAng="2195146"/>
                </a:path>
              </a:pathLst>
            </a:custGeom>
            <a:noFill/>
          </p:spPr>
          <p:style>
            <a:lnRef idx="1">
              <a:schemeClr val="accent2">
                <a:hueOff val="-363841"/>
                <a:satOff val="-20982"/>
                <a:lumOff val="215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9" name="Полилиния 178"/>
            <p:cNvSpPr/>
            <p:nvPr/>
          </p:nvSpPr>
          <p:spPr>
            <a:xfrm>
              <a:off x="5085394" y="4487323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Шотт</a:t>
              </a:r>
              <a:r>
                <a:rPr lang="ru-RU" sz="2200" kern="1200" dirty="0" smtClean="0"/>
                <a:t> Е.В.</a:t>
              </a:r>
              <a:endParaRPr lang="ru-RU" sz="2200" kern="1200" dirty="0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91435" y="4115967"/>
                  </a:moveTo>
                  <a:arcTo wR="2078679" hR="2078679" stAng="4712812" swAng="1374377"/>
                </a:path>
              </a:pathLst>
            </a:custGeom>
            <a:noFill/>
          </p:spPr>
          <p:style>
            <a:lnRef idx="1">
              <a:schemeClr val="accent2">
                <a:hueOff val="-727682"/>
                <a:satOff val="-41964"/>
                <a:lumOff val="431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1" name="Полилиния 180"/>
            <p:cNvSpPr/>
            <p:nvPr/>
          </p:nvSpPr>
          <p:spPr>
            <a:xfrm>
              <a:off x="2641760" y="4487323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Брицева</a:t>
              </a:r>
              <a:r>
                <a:rPr lang="ru-RU" sz="2200" kern="1200" dirty="0" smtClean="0"/>
                <a:t> М.С.</a:t>
              </a:r>
              <a:endParaRPr lang="ru-RU" sz="2200" kern="1200" dirty="0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7156" y="3228782"/>
                  </a:moveTo>
                  <a:arcTo wR="2078679" hR="2078679" stAng="8784438" swAng="2195146"/>
                </a:path>
              </a:pathLst>
            </a:custGeom>
            <a:noFill/>
          </p:spPr>
          <p:style>
            <a:lnRef idx="1">
              <a:schemeClr val="accent2">
                <a:hueOff val="-1091522"/>
                <a:satOff val="-62946"/>
                <a:lumOff val="6471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3" name="Полилиния 182"/>
            <p:cNvSpPr/>
            <p:nvPr/>
          </p:nvSpPr>
          <p:spPr>
            <a:xfrm>
              <a:off x="1886636" y="2163288"/>
              <a:ext cx="1601624" cy="1041055"/>
            </a:xfrm>
            <a:custGeom>
              <a:avLst/>
              <a:gdLst>
                <a:gd name="connsiteX0" fmla="*/ 0 w 1601624"/>
                <a:gd name="connsiteY0" fmla="*/ 173513 h 1041055"/>
                <a:gd name="connsiteX1" fmla="*/ 173513 w 1601624"/>
                <a:gd name="connsiteY1" fmla="*/ 0 h 1041055"/>
                <a:gd name="connsiteX2" fmla="*/ 1428111 w 1601624"/>
                <a:gd name="connsiteY2" fmla="*/ 0 h 1041055"/>
                <a:gd name="connsiteX3" fmla="*/ 1601624 w 1601624"/>
                <a:gd name="connsiteY3" fmla="*/ 173513 h 1041055"/>
                <a:gd name="connsiteX4" fmla="*/ 1601624 w 1601624"/>
                <a:gd name="connsiteY4" fmla="*/ 867542 h 1041055"/>
                <a:gd name="connsiteX5" fmla="*/ 1428111 w 1601624"/>
                <a:gd name="connsiteY5" fmla="*/ 1041055 h 1041055"/>
                <a:gd name="connsiteX6" fmla="*/ 173513 w 1601624"/>
                <a:gd name="connsiteY6" fmla="*/ 1041055 h 1041055"/>
                <a:gd name="connsiteX7" fmla="*/ 0 w 1601624"/>
                <a:gd name="connsiteY7" fmla="*/ 867542 h 1041055"/>
                <a:gd name="connsiteX8" fmla="*/ 0 w 1601624"/>
                <a:gd name="connsiteY8" fmla="*/ 173513 h 10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624" h="1041055">
                  <a:moveTo>
                    <a:pt x="0" y="173513"/>
                  </a:moveTo>
                  <a:cubicBezTo>
                    <a:pt x="0" y="77684"/>
                    <a:pt x="77684" y="0"/>
                    <a:pt x="173513" y="0"/>
                  </a:cubicBezTo>
                  <a:lnTo>
                    <a:pt x="1428111" y="0"/>
                  </a:lnTo>
                  <a:cubicBezTo>
                    <a:pt x="1523940" y="0"/>
                    <a:pt x="1601624" y="77684"/>
                    <a:pt x="1601624" y="173513"/>
                  </a:cubicBezTo>
                  <a:lnTo>
                    <a:pt x="1601624" y="867542"/>
                  </a:lnTo>
                  <a:cubicBezTo>
                    <a:pt x="1601624" y="963371"/>
                    <a:pt x="1523940" y="1041055"/>
                    <a:pt x="1428111" y="1041055"/>
                  </a:cubicBezTo>
                  <a:lnTo>
                    <a:pt x="173513" y="1041055"/>
                  </a:lnTo>
                  <a:cubicBezTo>
                    <a:pt x="77684" y="1041055"/>
                    <a:pt x="0" y="963371"/>
                    <a:pt x="0" y="867542"/>
                  </a:cubicBezTo>
                  <a:lnTo>
                    <a:pt x="0" y="17351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640" tIns="134640" rIns="134640" bIns="134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Астанина</a:t>
              </a:r>
              <a:r>
                <a:rPr lang="ru-RU" sz="2200" kern="1200" dirty="0" smtClean="0"/>
                <a:t> Т.А.</a:t>
              </a:r>
              <a:endParaRPr lang="ru-RU" sz="2200" kern="1200" dirty="0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2585710" y="1247484"/>
              <a:ext cx="4157358" cy="41573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2405" y="905942"/>
                  </a:moveTo>
                  <a:arcTo wR="2078679" hR="2078679" stAng="12860696" swAng="1960032"/>
                </a:path>
              </a:pathLst>
            </a:custGeom>
            <a:noFill/>
          </p:spPr>
          <p:style>
            <a:lnRef idx="1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264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5201119" y="125667"/>
            <a:ext cx="2694791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Цели:</a:t>
            </a:r>
            <a:endParaRPr lang="ru-RU" sz="2800" dirty="0"/>
          </a:p>
        </p:txBody>
      </p:sp>
      <p:sp>
        <p:nvSpPr>
          <p:cNvPr id="190" name="TextBox 189"/>
          <p:cNvSpPr txBox="1"/>
          <p:nvPr/>
        </p:nvSpPr>
        <p:spPr>
          <a:xfrm>
            <a:off x="3756805" y="648887"/>
            <a:ext cx="5298824" cy="13849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Сформировать </a:t>
            </a:r>
            <a:r>
              <a:rPr lang="ru-RU" sz="2800" dirty="0"/>
              <a:t>у </a:t>
            </a:r>
            <a:r>
              <a:rPr lang="ru-RU" sz="2800" dirty="0" smtClean="0"/>
              <a:t>воспитанников представления </a:t>
            </a:r>
            <a:r>
              <a:rPr lang="ru-RU" sz="2800" dirty="0"/>
              <a:t>о родном крае, как частице великой </a:t>
            </a:r>
            <a:r>
              <a:rPr lang="ru-RU" sz="2800" dirty="0" smtClean="0"/>
              <a:t>России.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73" y="2299415"/>
            <a:ext cx="27003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11" y="2792048"/>
            <a:ext cx="531018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10" y="3738740"/>
            <a:ext cx="531018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090" y="5112418"/>
            <a:ext cx="53038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90" grpId="0" animBg="1"/>
      <p:bldP spid="19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153;p5"/>
          <p:cNvGrpSpPr/>
          <p:nvPr/>
        </p:nvGrpSpPr>
        <p:grpSpPr>
          <a:xfrm>
            <a:off x="4579" y="4169737"/>
            <a:ext cx="1978268" cy="2688196"/>
            <a:chOff x="1070831" y="743674"/>
            <a:chExt cx="5280296" cy="5550910"/>
          </a:xfrm>
        </p:grpSpPr>
        <p:sp>
          <p:nvSpPr>
            <p:cNvPr id="109" name="Google Shape;1154;p5"/>
            <p:cNvSpPr/>
            <p:nvPr/>
          </p:nvSpPr>
          <p:spPr>
            <a:xfrm flipH="1">
              <a:off x="1070831" y="3904879"/>
              <a:ext cx="5280296" cy="2386236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5;p5"/>
            <p:cNvSpPr/>
            <p:nvPr/>
          </p:nvSpPr>
          <p:spPr>
            <a:xfrm flipH="1">
              <a:off x="1609910" y="3904879"/>
              <a:ext cx="4218386" cy="2386236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6;p5"/>
            <p:cNvSpPr/>
            <p:nvPr/>
          </p:nvSpPr>
          <p:spPr>
            <a:xfrm flipH="1">
              <a:off x="2086734" y="3904879"/>
              <a:ext cx="3270304" cy="2386236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7;p5"/>
            <p:cNvSpPr/>
            <p:nvPr/>
          </p:nvSpPr>
          <p:spPr>
            <a:xfrm flipH="1">
              <a:off x="2608066" y="3904879"/>
              <a:ext cx="2226753" cy="2386236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8;p5"/>
            <p:cNvSpPr/>
            <p:nvPr/>
          </p:nvSpPr>
          <p:spPr>
            <a:xfrm flipH="1">
              <a:off x="3129624" y="3904879"/>
              <a:ext cx="1160071" cy="2386236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9;p5"/>
            <p:cNvSpPr/>
            <p:nvPr/>
          </p:nvSpPr>
          <p:spPr>
            <a:xfrm flipH="1">
              <a:off x="3611089" y="3904757"/>
              <a:ext cx="195956" cy="2381831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60;p5"/>
            <p:cNvSpPr/>
            <p:nvPr/>
          </p:nvSpPr>
          <p:spPr>
            <a:xfrm flipH="1">
              <a:off x="3031284" y="743807"/>
              <a:ext cx="678931" cy="299704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1;p5"/>
            <p:cNvSpPr/>
            <p:nvPr/>
          </p:nvSpPr>
          <p:spPr>
            <a:xfrm rot="10800000" flipH="1">
              <a:off x="3690916" y="743674"/>
              <a:ext cx="29008" cy="614551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2;p5"/>
            <p:cNvSpPr/>
            <p:nvPr/>
          </p:nvSpPr>
          <p:spPr>
            <a:xfrm flipH="1">
              <a:off x="1203275" y="1530583"/>
              <a:ext cx="5015675" cy="2437031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3;p5"/>
            <p:cNvSpPr/>
            <p:nvPr/>
          </p:nvSpPr>
          <p:spPr>
            <a:xfrm flipH="1">
              <a:off x="1551442" y="1530583"/>
              <a:ext cx="4319241" cy="2437031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4;p5"/>
            <p:cNvSpPr/>
            <p:nvPr/>
          </p:nvSpPr>
          <p:spPr>
            <a:xfrm flipH="1">
              <a:off x="1991449" y="1530583"/>
              <a:ext cx="3437988" cy="2437031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5;p5"/>
            <p:cNvSpPr/>
            <p:nvPr/>
          </p:nvSpPr>
          <p:spPr>
            <a:xfrm flipH="1">
              <a:off x="2638255" y="1530583"/>
              <a:ext cx="2143280" cy="2437031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6;p5"/>
            <p:cNvSpPr/>
            <p:nvPr/>
          </p:nvSpPr>
          <p:spPr>
            <a:xfrm flipH="1">
              <a:off x="3290316" y="1530583"/>
              <a:ext cx="837802" cy="2437031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7;p5"/>
            <p:cNvSpPr/>
            <p:nvPr/>
          </p:nvSpPr>
          <p:spPr>
            <a:xfrm flipH="1">
              <a:off x="1989081" y="3967109"/>
              <a:ext cx="647353" cy="216809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8;p5"/>
            <p:cNvSpPr/>
            <p:nvPr/>
          </p:nvSpPr>
          <p:spPr>
            <a:xfrm flipH="1">
              <a:off x="1547906" y="3967109"/>
              <a:ext cx="440626" cy="227702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9;p5"/>
            <p:cNvSpPr/>
            <p:nvPr/>
          </p:nvSpPr>
          <p:spPr>
            <a:xfrm flipH="1">
              <a:off x="5429320" y="3967109"/>
              <a:ext cx="440626" cy="222664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70;p5"/>
            <p:cNvSpPr/>
            <p:nvPr/>
          </p:nvSpPr>
          <p:spPr>
            <a:xfrm flipH="1">
              <a:off x="5870243" y="3967109"/>
              <a:ext cx="348303" cy="227663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1;p5"/>
            <p:cNvSpPr/>
            <p:nvPr/>
          </p:nvSpPr>
          <p:spPr>
            <a:xfrm flipH="1">
              <a:off x="4782084" y="3967109"/>
              <a:ext cx="647965" cy="221887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2;p5"/>
            <p:cNvSpPr/>
            <p:nvPr/>
          </p:nvSpPr>
          <p:spPr>
            <a:xfrm flipH="1">
              <a:off x="4128796" y="3966741"/>
              <a:ext cx="652739" cy="227291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3;p5"/>
            <p:cNvSpPr/>
            <p:nvPr/>
          </p:nvSpPr>
          <p:spPr>
            <a:xfrm flipH="1">
              <a:off x="3290440" y="3967109"/>
              <a:ext cx="837802" cy="216399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4;p5"/>
            <p:cNvSpPr/>
            <p:nvPr/>
          </p:nvSpPr>
          <p:spPr>
            <a:xfrm flipH="1">
              <a:off x="2636989" y="3967109"/>
              <a:ext cx="652739" cy="21121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5;p5"/>
            <p:cNvSpPr/>
            <p:nvPr/>
          </p:nvSpPr>
          <p:spPr>
            <a:xfrm flipH="1">
              <a:off x="1199206" y="3967109"/>
              <a:ext cx="348081" cy="21646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6;p5"/>
            <p:cNvSpPr/>
            <p:nvPr/>
          </p:nvSpPr>
          <p:spPr>
            <a:xfrm flipH="1">
              <a:off x="3201778" y="1275047"/>
              <a:ext cx="1014786" cy="765955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7;p5"/>
            <p:cNvSpPr/>
            <p:nvPr/>
          </p:nvSpPr>
          <p:spPr>
            <a:xfrm flipH="1">
              <a:off x="3272339" y="1275047"/>
              <a:ext cx="874031" cy="765955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8;p5"/>
            <p:cNvSpPr/>
            <p:nvPr/>
          </p:nvSpPr>
          <p:spPr>
            <a:xfrm flipH="1">
              <a:off x="3361492" y="1275047"/>
              <a:ext cx="695577" cy="765955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9;p5"/>
            <p:cNvSpPr/>
            <p:nvPr/>
          </p:nvSpPr>
          <p:spPr>
            <a:xfrm flipH="1">
              <a:off x="3492345" y="1275047"/>
              <a:ext cx="433649" cy="765955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80;p5"/>
            <p:cNvSpPr/>
            <p:nvPr/>
          </p:nvSpPr>
          <p:spPr>
            <a:xfrm flipH="1">
              <a:off x="3624297" y="1275047"/>
              <a:ext cx="169518" cy="765955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1;p5"/>
            <p:cNvSpPr/>
            <p:nvPr/>
          </p:nvSpPr>
          <p:spPr>
            <a:xfrm flipH="1">
              <a:off x="3361012" y="2040796"/>
              <a:ext cx="130963" cy="68235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2;p5"/>
            <p:cNvSpPr/>
            <p:nvPr/>
          </p:nvSpPr>
          <p:spPr>
            <a:xfrm flipH="1">
              <a:off x="3271673" y="2040796"/>
              <a:ext cx="89227" cy="71610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3;p5"/>
            <p:cNvSpPr/>
            <p:nvPr/>
          </p:nvSpPr>
          <p:spPr>
            <a:xfrm flipH="1">
              <a:off x="4057022" y="2040796"/>
              <a:ext cx="89227" cy="70090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4;p5"/>
            <p:cNvSpPr/>
            <p:nvPr/>
          </p:nvSpPr>
          <p:spPr>
            <a:xfrm flipH="1">
              <a:off x="4146187" y="2040796"/>
              <a:ext cx="70494" cy="71601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5;p5"/>
            <p:cNvSpPr/>
            <p:nvPr/>
          </p:nvSpPr>
          <p:spPr>
            <a:xfrm flipH="1">
              <a:off x="3925738" y="2040796"/>
              <a:ext cx="130596" cy="69806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6;p5"/>
            <p:cNvSpPr/>
            <p:nvPr/>
          </p:nvSpPr>
          <p:spPr>
            <a:xfrm flipH="1">
              <a:off x="3793929" y="2040796"/>
              <a:ext cx="132065" cy="71481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7;p5"/>
            <p:cNvSpPr/>
            <p:nvPr/>
          </p:nvSpPr>
          <p:spPr>
            <a:xfrm flipH="1">
              <a:off x="3624299" y="2040796"/>
              <a:ext cx="169273" cy="68051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8;p5"/>
            <p:cNvSpPr/>
            <p:nvPr/>
          </p:nvSpPr>
          <p:spPr>
            <a:xfrm flipH="1">
              <a:off x="3492089" y="2040306"/>
              <a:ext cx="131943" cy="66478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9;p5"/>
            <p:cNvSpPr/>
            <p:nvPr/>
          </p:nvSpPr>
          <p:spPr>
            <a:xfrm flipH="1">
              <a:off x="3201177" y="2040796"/>
              <a:ext cx="70441" cy="68072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190;p5"/>
            <p:cNvGrpSpPr/>
            <p:nvPr/>
          </p:nvGrpSpPr>
          <p:grpSpPr>
            <a:xfrm flipH="1">
              <a:off x="1198979" y="3972214"/>
              <a:ext cx="5019520" cy="228263"/>
              <a:chOff x="2422006" y="4665565"/>
              <a:chExt cx="5073810" cy="230732"/>
            </a:xfrm>
          </p:grpSpPr>
          <p:sp>
            <p:nvSpPr>
              <p:cNvPr id="164" name="Google Shape;1191;p5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192;p5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93;p5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94;p5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95;p5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96;p5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97;p5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98;p5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99;p5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200;p5"/>
            <p:cNvGrpSpPr/>
            <p:nvPr/>
          </p:nvGrpSpPr>
          <p:grpSpPr>
            <a:xfrm flipH="1">
              <a:off x="3205855" y="2044913"/>
              <a:ext cx="1015539" cy="72161"/>
              <a:chOff x="4445473" y="2718342"/>
              <a:chExt cx="1026523" cy="72941"/>
            </a:xfrm>
          </p:grpSpPr>
          <p:sp>
            <p:nvSpPr>
              <p:cNvPr id="155" name="Google Shape;1201;p5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202;p5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203;p5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204;p5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205;p5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206;p5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207;p5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208;p5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209;p5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210;p5"/>
            <p:cNvSpPr/>
            <p:nvPr/>
          </p:nvSpPr>
          <p:spPr>
            <a:xfrm flipH="1">
              <a:off x="3702403" y="4220883"/>
              <a:ext cx="926" cy="39873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11;p5"/>
            <p:cNvSpPr/>
            <p:nvPr/>
          </p:nvSpPr>
          <p:spPr>
            <a:xfrm flipH="1">
              <a:off x="3691902" y="4261858"/>
              <a:ext cx="10444" cy="187474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12;p5"/>
            <p:cNvSpPr/>
            <p:nvPr/>
          </p:nvSpPr>
          <p:spPr>
            <a:xfrm flipH="1">
              <a:off x="3701624" y="4221148"/>
              <a:ext cx="829" cy="39542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213;p5"/>
            <p:cNvSpPr/>
            <p:nvPr/>
          </p:nvSpPr>
          <p:spPr>
            <a:xfrm flipH="1">
              <a:off x="3133596" y="424093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214;p5"/>
            <p:cNvSpPr/>
            <p:nvPr/>
          </p:nvSpPr>
          <p:spPr>
            <a:xfrm flipH="1">
              <a:off x="3138165" y="4245389"/>
              <a:ext cx="1135481" cy="2049195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215;p5"/>
            <p:cNvGrpSpPr/>
            <p:nvPr/>
          </p:nvGrpSpPr>
          <p:grpSpPr>
            <a:xfrm flipH="1">
              <a:off x="2881495" y="4451458"/>
              <a:ext cx="1647684" cy="1841677"/>
              <a:chOff x="1969851" y="5110588"/>
              <a:chExt cx="1665505" cy="1861596"/>
            </a:xfrm>
          </p:grpSpPr>
          <p:sp>
            <p:nvSpPr>
              <p:cNvPr id="153" name="Google Shape;1216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217;p5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" name="Google Shape;1054;p5"/>
          <p:cNvGrpSpPr/>
          <p:nvPr/>
        </p:nvGrpSpPr>
        <p:grpSpPr>
          <a:xfrm flipH="1">
            <a:off x="-224768" y="1250576"/>
            <a:ext cx="5276972" cy="5607290"/>
            <a:chOff x="-1322821" y="-545792"/>
            <a:chExt cx="7418847" cy="7545957"/>
          </a:xfrm>
        </p:grpSpPr>
        <p:grpSp>
          <p:nvGrpSpPr>
            <p:cNvPr id="10" name="Google Shape;1055;p5"/>
            <p:cNvGrpSpPr/>
            <p:nvPr/>
          </p:nvGrpSpPr>
          <p:grpSpPr>
            <a:xfrm>
              <a:off x="-1322821" y="-545792"/>
              <a:ext cx="7418847" cy="7418847"/>
              <a:chOff x="563338" y="2416651"/>
              <a:chExt cx="3811769" cy="3811769"/>
            </a:xfrm>
          </p:grpSpPr>
          <p:sp>
            <p:nvSpPr>
              <p:cNvPr id="18" name="Google Shape;1056;p5"/>
              <p:cNvSpPr/>
              <p:nvPr/>
            </p:nvSpPr>
            <p:spPr>
              <a:xfrm>
                <a:off x="1006882" y="2853886"/>
                <a:ext cx="2935083" cy="2935089"/>
              </a:xfrm>
              <a:custGeom>
                <a:avLst/>
                <a:gdLst/>
                <a:ahLst/>
                <a:cxnLst/>
                <a:rect l="l" t="t" r="r" b="b"/>
                <a:pathLst>
                  <a:path w="2949832" h="2949838" extrusionOk="0">
                    <a:moveTo>
                      <a:pt x="1474424" y="2949666"/>
                    </a:moveTo>
                    <a:cubicBezTo>
                      <a:pt x="659850" y="2949544"/>
                      <a:pt x="-393" y="2289102"/>
                      <a:pt x="-271" y="1474534"/>
                    </a:cubicBezTo>
                    <a:cubicBezTo>
                      <a:pt x="-154" y="659960"/>
                      <a:pt x="660288" y="-289"/>
                      <a:pt x="1474861" y="-167"/>
                    </a:cubicBezTo>
                    <a:cubicBezTo>
                      <a:pt x="2289435" y="-44"/>
                      <a:pt x="2949678" y="660397"/>
                      <a:pt x="2949562" y="1474971"/>
                    </a:cubicBezTo>
                    <a:cubicBezTo>
                      <a:pt x="2949503" y="1866147"/>
                      <a:pt x="2794046" y="2241280"/>
                      <a:pt x="2517398" y="2517841"/>
                    </a:cubicBezTo>
                    <a:cubicBezTo>
                      <a:pt x="2241368" y="2795300"/>
                      <a:pt x="1865803" y="2950798"/>
                      <a:pt x="1474424" y="2949666"/>
                    </a:cubicBezTo>
                    <a:close/>
                    <a:moveTo>
                      <a:pt x="1474424" y="17281"/>
                    </a:moveTo>
                    <a:cubicBezTo>
                      <a:pt x="670821" y="17281"/>
                      <a:pt x="17014" y="670855"/>
                      <a:pt x="17014" y="1474691"/>
                    </a:cubicBezTo>
                    <a:cubicBezTo>
                      <a:pt x="17014" y="2278528"/>
                      <a:pt x="670587" y="2932160"/>
                      <a:pt x="1474424" y="2932160"/>
                    </a:cubicBezTo>
                    <a:cubicBezTo>
                      <a:pt x="2278260" y="2932160"/>
                      <a:pt x="2931892" y="2278586"/>
                      <a:pt x="2931892" y="1474691"/>
                    </a:cubicBezTo>
                    <a:cubicBezTo>
                      <a:pt x="2931892" y="670796"/>
                      <a:pt x="2278085" y="17281"/>
                      <a:pt x="1474424" y="17281"/>
                    </a:cubicBezTo>
                    <a:close/>
                  </a:path>
                </a:pathLst>
              </a:custGeom>
              <a:solidFill>
                <a:srgbClr val="022B3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057;p5"/>
              <p:cNvGrpSpPr/>
              <p:nvPr/>
            </p:nvGrpSpPr>
            <p:grpSpPr>
              <a:xfrm rot="-4004204">
                <a:off x="1018398" y="2871711"/>
                <a:ext cx="2901649" cy="2901649"/>
                <a:chOff x="1225090" y="909059"/>
                <a:chExt cx="4619207" cy="4619207"/>
              </a:xfrm>
            </p:grpSpPr>
            <p:sp>
              <p:nvSpPr>
                <p:cNvPr id="100" name="Google Shape;1058;p5"/>
                <p:cNvSpPr/>
                <p:nvPr/>
              </p:nvSpPr>
              <p:spPr>
                <a:xfrm rot="-4138533">
                  <a:off x="3521779" y="909696"/>
                  <a:ext cx="27569" cy="461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4" extrusionOk="0">
                      <a:moveTo>
                        <a:pt x="0" y="0"/>
                      </a:moveTo>
                      <a:lnTo>
                        <a:pt x="17506" y="0"/>
                      </a:lnTo>
                      <a:lnTo>
                        <a:pt x="17506" y="2932385"/>
                      </a:lnTo>
                      <a:lnTo>
                        <a:pt x="0" y="2932385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59;p5"/>
                <p:cNvSpPr/>
                <p:nvPr/>
              </p:nvSpPr>
              <p:spPr>
                <a:xfrm rot="-4138533">
                  <a:off x="1227652" y="3204013"/>
                  <a:ext cx="4618039" cy="27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4" h="17506" extrusionOk="0">
                      <a:moveTo>
                        <a:pt x="0" y="0"/>
                      </a:moveTo>
                      <a:lnTo>
                        <a:pt x="2932384" y="0"/>
                      </a:lnTo>
                      <a:lnTo>
                        <a:pt x="2932384" y="17506"/>
                      </a:lnTo>
                      <a:lnTo>
                        <a:pt x="0" y="17506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60;p5"/>
                <p:cNvSpPr/>
                <p:nvPr/>
              </p:nvSpPr>
              <p:spPr>
                <a:xfrm rot="-6837749">
                  <a:off x="1226417" y="3202908"/>
                  <a:ext cx="4620903" cy="2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61;p5"/>
                <p:cNvSpPr/>
                <p:nvPr/>
              </p:nvSpPr>
              <p:spPr>
                <a:xfrm rot="-5487289">
                  <a:off x="1226115" y="3204872"/>
                  <a:ext cx="4619996" cy="27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39"/>
                      </a:lnTo>
                      <a:lnTo>
                        <a:pt x="-271" y="1733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62;p5"/>
                <p:cNvSpPr/>
                <p:nvPr/>
              </p:nvSpPr>
              <p:spPr>
                <a:xfrm rot="-8192473">
                  <a:off x="1221339" y="3202828"/>
                  <a:ext cx="4625599" cy="2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385" h="17506" extrusionOk="0">
                      <a:moveTo>
                        <a:pt x="-271" y="-167"/>
                      </a:moveTo>
                      <a:lnTo>
                        <a:pt x="2932114" y="-167"/>
                      </a:lnTo>
                      <a:lnTo>
                        <a:pt x="2932114" y="17340"/>
                      </a:lnTo>
                      <a:lnTo>
                        <a:pt x="-271" y="17340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63;p5"/>
                <p:cNvSpPr/>
                <p:nvPr/>
              </p:nvSpPr>
              <p:spPr>
                <a:xfrm rot="-6837749">
                  <a:off x="3522869" y="908449"/>
                  <a:ext cx="27586" cy="4620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4;p5"/>
                <p:cNvSpPr/>
                <p:nvPr/>
              </p:nvSpPr>
              <p:spPr>
                <a:xfrm rot="-8192473">
                  <a:off x="3522891" y="903370"/>
                  <a:ext cx="27614" cy="4625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65;p5"/>
                <p:cNvSpPr/>
                <p:nvPr/>
              </p:nvSpPr>
              <p:spPr>
                <a:xfrm rot="-5487289">
                  <a:off x="3520903" y="908170"/>
                  <a:ext cx="27581" cy="4619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6" h="2932385" extrusionOk="0">
                      <a:moveTo>
                        <a:pt x="-271" y="-167"/>
                      </a:moveTo>
                      <a:lnTo>
                        <a:pt x="17236" y="-167"/>
                      </a:lnTo>
                      <a:lnTo>
                        <a:pt x="17236" y="2932219"/>
                      </a:lnTo>
                      <a:lnTo>
                        <a:pt x="-271" y="2932219"/>
                      </a:lnTo>
                      <a:close/>
                    </a:path>
                  </a:pathLst>
                </a:custGeom>
                <a:solidFill>
                  <a:srgbClr val="022B3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143950" tIns="71950" rIns="143950" bIns="7195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" name="Google Shape;1066;p5"/>
              <p:cNvGrpSpPr/>
              <p:nvPr/>
            </p:nvGrpSpPr>
            <p:grpSpPr>
              <a:xfrm>
                <a:off x="2313507" y="2766645"/>
                <a:ext cx="362700" cy="329770"/>
                <a:chOff x="5827769" y="3261698"/>
                <a:chExt cx="529876" cy="393520"/>
              </a:xfrm>
            </p:grpSpPr>
            <p:sp>
              <p:nvSpPr>
                <p:cNvPr id="96" name="Google Shape;106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6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6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7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" name="Google Shape;1071;p5"/>
              <p:cNvGrpSpPr/>
              <p:nvPr/>
            </p:nvGrpSpPr>
            <p:grpSpPr>
              <a:xfrm>
                <a:off x="1771419" y="2870262"/>
                <a:ext cx="362700" cy="329770"/>
                <a:chOff x="5827769" y="3261698"/>
                <a:chExt cx="529876" cy="393520"/>
              </a:xfrm>
            </p:grpSpPr>
            <p:sp>
              <p:nvSpPr>
                <p:cNvPr id="92" name="Google Shape;107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7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7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7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" name="Google Shape;1076;p5"/>
              <p:cNvGrpSpPr/>
              <p:nvPr/>
            </p:nvGrpSpPr>
            <p:grpSpPr>
              <a:xfrm>
                <a:off x="1288736" y="3169672"/>
                <a:ext cx="362700" cy="329770"/>
                <a:chOff x="5827769" y="3261698"/>
                <a:chExt cx="529876" cy="393520"/>
              </a:xfrm>
            </p:grpSpPr>
            <p:sp>
              <p:nvSpPr>
                <p:cNvPr id="88" name="Google Shape;107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7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7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8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" name="Google Shape;1081;p5"/>
              <p:cNvGrpSpPr/>
              <p:nvPr/>
            </p:nvGrpSpPr>
            <p:grpSpPr>
              <a:xfrm>
                <a:off x="953933" y="3635002"/>
                <a:ext cx="362700" cy="329770"/>
                <a:chOff x="5827769" y="3261698"/>
                <a:chExt cx="529876" cy="393520"/>
              </a:xfrm>
            </p:grpSpPr>
            <p:sp>
              <p:nvSpPr>
                <p:cNvPr id="84" name="Google Shape;108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08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08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108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oogle Shape;1086;p5"/>
              <p:cNvGrpSpPr/>
              <p:nvPr/>
            </p:nvGrpSpPr>
            <p:grpSpPr>
              <a:xfrm>
                <a:off x="843472" y="4204766"/>
                <a:ext cx="362700" cy="329770"/>
                <a:chOff x="5827769" y="3261698"/>
                <a:chExt cx="529876" cy="393520"/>
              </a:xfrm>
            </p:grpSpPr>
            <p:sp>
              <p:nvSpPr>
                <p:cNvPr id="80" name="Google Shape;108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108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108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109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" name="Google Shape;1091;p5"/>
              <p:cNvGrpSpPr/>
              <p:nvPr/>
            </p:nvGrpSpPr>
            <p:grpSpPr>
              <a:xfrm>
                <a:off x="947093" y="4746850"/>
                <a:ext cx="362700" cy="329770"/>
                <a:chOff x="5827769" y="3261698"/>
                <a:chExt cx="529876" cy="393520"/>
              </a:xfrm>
            </p:grpSpPr>
            <p:sp>
              <p:nvSpPr>
                <p:cNvPr id="76" name="Google Shape;109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109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109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109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8DE4E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" name="Google Shape;1096;p5"/>
              <p:cNvGrpSpPr/>
              <p:nvPr/>
            </p:nvGrpSpPr>
            <p:grpSpPr>
              <a:xfrm>
                <a:off x="1253001" y="5217084"/>
                <a:ext cx="362700" cy="329770"/>
                <a:chOff x="5827769" y="3261698"/>
                <a:chExt cx="529876" cy="393520"/>
              </a:xfrm>
            </p:grpSpPr>
            <p:sp>
              <p:nvSpPr>
                <p:cNvPr id="72" name="Google Shape;109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109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109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110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" name="Google Shape;1101;p5"/>
              <p:cNvGrpSpPr/>
              <p:nvPr/>
            </p:nvGrpSpPr>
            <p:grpSpPr>
              <a:xfrm>
                <a:off x="1712270" y="5539216"/>
                <a:ext cx="362700" cy="329770"/>
                <a:chOff x="5827769" y="3261698"/>
                <a:chExt cx="529876" cy="393520"/>
              </a:xfrm>
            </p:grpSpPr>
            <p:sp>
              <p:nvSpPr>
                <p:cNvPr id="68" name="Google Shape;110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10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10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10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00B8D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1106;p5"/>
              <p:cNvGrpSpPr/>
              <p:nvPr/>
            </p:nvGrpSpPr>
            <p:grpSpPr>
              <a:xfrm>
                <a:off x="2269249" y="5662021"/>
                <a:ext cx="362700" cy="329770"/>
                <a:chOff x="5827769" y="3261698"/>
                <a:chExt cx="529876" cy="393520"/>
              </a:xfrm>
            </p:grpSpPr>
            <p:sp>
              <p:nvSpPr>
                <p:cNvPr id="64" name="Google Shape;110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10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10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11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oogle Shape;1111;p5"/>
              <p:cNvGrpSpPr/>
              <p:nvPr/>
            </p:nvGrpSpPr>
            <p:grpSpPr>
              <a:xfrm flipH="1">
                <a:off x="2858594" y="2889231"/>
                <a:ext cx="362700" cy="329770"/>
                <a:chOff x="5827769" y="3261698"/>
                <a:chExt cx="529876" cy="393520"/>
              </a:xfrm>
            </p:grpSpPr>
            <p:sp>
              <p:nvSpPr>
                <p:cNvPr id="60" name="Google Shape;111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11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11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11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989DDA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Google Shape;1116;p5"/>
              <p:cNvGrpSpPr/>
              <p:nvPr/>
            </p:nvGrpSpPr>
            <p:grpSpPr>
              <a:xfrm flipH="1">
                <a:off x="3330530" y="320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56" name="Google Shape;111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11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11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12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3DC3C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" name="Google Shape;1121;p5"/>
              <p:cNvGrpSpPr/>
              <p:nvPr/>
            </p:nvGrpSpPr>
            <p:grpSpPr>
              <a:xfrm flipH="1">
                <a:off x="3648891" y="3682034"/>
                <a:ext cx="362700" cy="329770"/>
                <a:chOff x="5827769" y="3261698"/>
                <a:chExt cx="529876" cy="393520"/>
              </a:xfrm>
            </p:grpSpPr>
            <p:sp>
              <p:nvSpPr>
                <p:cNvPr id="52" name="Google Shape;112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12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112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112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7DD5A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1126;p5"/>
              <p:cNvGrpSpPr/>
              <p:nvPr/>
            </p:nvGrpSpPr>
            <p:grpSpPr>
              <a:xfrm flipH="1">
                <a:off x="3739404" y="4255301"/>
                <a:ext cx="362700" cy="329770"/>
                <a:chOff x="5827769" y="3261698"/>
                <a:chExt cx="529876" cy="393520"/>
              </a:xfrm>
            </p:grpSpPr>
            <p:sp>
              <p:nvSpPr>
                <p:cNvPr id="48" name="Google Shape;112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112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112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113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FD58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" name="Google Shape;1131;p5"/>
              <p:cNvGrpSpPr/>
              <p:nvPr/>
            </p:nvGrpSpPr>
            <p:grpSpPr>
              <a:xfrm flipH="1">
                <a:off x="3616926" y="4793444"/>
                <a:ext cx="362700" cy="329770"/>
                <a:chOff x="5827769" y="3261698"/>
                <a:chExt cx="529876" cy="393520"/>
              </a:xfrm>
            </p:grpSpPr>
            <p:sp>
              <p:nvSpPr>
                <p:cNvPr id="44" name="Google Shape;113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113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13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13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F1B9C7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" name="Google Shape;1136;p5"/>
              <p:cNvGrpSpPr/>
              <p:nvPr/>
            </p:nvGrpSpPr>
            <p:grpSpPr>
              <a:xfrm flipH="1">
                <a:off x="3294796" y="5252713"/>
                <a:ext cx="362700" cy="329770"/>
                <a:chOff x="5827769" y="3261698"/>
                <a:chExt cx="529876" cy="393520"/>
              </a:xfrm>
            </p:grpSpPr>
            <p:sp>
              <p:nvSpPr>
                <p:cNvPr id="40" name="Google Shape;1137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1138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1139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1140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E78BB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" name="Google Shape;1141;p5"/>
              <p:cNvGrpSpPr/>
              <p:nvPr/>
            </p:nvGrpSpPr>
            <p:grpSpPr>
              <a:xfrm flipH="1">
                <a:off x="2824566" y="5558618"/>
                <a:ext cx="362700" cy="329770"/>
                <a:chOff x="5827769" y="3261698"/>
                <a:chExt cx="529876" cy="393520"/>
              </a:xfrm>
            </p:grpSpPr>
            <p:sp>
              <p:nvSpPr>
                <p:cNvPr id="36" name="Google Shape;1142;p5"/>
                <p:cNvSpPr/>
                <p:nvPr/>
              </p:nvSpPr>
              <p:spPr>
                <a:xfrm rot="-10334090">
                  <a:off x="6284892" y="3311773"/>
                  <a:ext cx="23222" cy="16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1" h="169354" extrusionOk="0">
                      <a:moveTo>
                        <a:pt x="-266" y="650"/>
                      </a:moveTo>
                      <a:lnTo>
                        <a:pt x="22975" y="650"/>
                      </a:lnTo>
                      <a:lnTo>
                        <a:pt x="22975" y="170005"/>
                      </a:lnTo>
                      <a:lnTo>
                        <a:pt x="-266" y="170005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43;p5"/>
                <p:cNvSpPr/>
                <p:nvPr/>
              </p:nvSpPr>
              <p:spPr>
                <a:xfrm rot="-482944">
                  <a:off x="5884370" y="3311643"/>
                  <a:ext cx="23234" cy="1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7" h="169329" extrusionOk="0">
                      <a:moveTo>
                        <a:pt x="-269" y="650"/>
                      </a:moveTo>
                      <a:lnTo>
                        <a:pt x="22969" y="650"/>
                      </a:lnTo>
                      <a:lnTo>
                        <a:pt x="22969" y="169979"/>
                      </a:lnTo>
                      <a:lnTo>
                        <a:pt x="-269" y="169979"/>
                      </a:lnTo>
                      <a:close/>
                    </a:path>
                  </a:pathLst>
                </a:custGeom>
                <a:solidFill>
                  <a:srgbClr val="0B3848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44;p5"/>
                <p:cNvSpPr/>
                <p:nvPr/>
              </p:nvSpPr>
              <p:spPr>
                <a:xfrm>
                  <a:off x="5827769" y="3261698"/>
                  <a:ext cx="529876" cy="134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76" h="134228" extrusionOk="0">
                      <a:moveTo>
                        <a:pt x="529610" y="76470"/>
                      </a:moveTo>
                      <a:lnTo>
                        <a:pt x="529610" y="107235"/>
                      </a:lnTo>
                      <a:cubicBezTo>
                        <a:pt x="529095" y="123009"/>
                        <a:pt x="515884" y="135373"/>
                        <a:pt x="500111" y="134858"/>
                      </a:cubicBezTo>
                      <a:cubicBezTo>
                        <a:pt x="496034" y="134725"/>
                        <a:pt x="492024" y="133715"/>
                        <a:pt x="488366" y="131905"/>
                      </a:cubicBezTo>
                      <a:cubicBezTo>
                        <a:pt x="486033" y="130582"/>
                        <a:pt x="483880" y="128943"/>
                        <a:pt x="481985" y="127048"/>
                      </a:cubicBezTo>
                      <a:lnTo>
                        <a:pt x="465602" y="127048"/>
                      </a:lnTo>
                      <a:lnTo>
                        <a:pt x="264719" y="123333"/>
                      </a:lnTo>
                      <a:lnTo>
                        <a:pt x="63742" y="127048"/>
                      </a:lnTo>
                      <a:lnTo>
                        <a:pt x="47359" y="127048"/>
                      </a:lnTo>
                      <a:cubicBezTo>
                        <a:pt x="45464" y="128943"/>
                        <a:pt x="43311" y="130582"/>
                        <a:pt x="40977" y="131905"/>
                      </a:cubicBezTo>
                      <a:cubicBezTo>
                        <a:pt x="26833" y="138906"/>
                        <a:pt x="9697" y="133124"/>
                        <a:pt x="2687" y="118980"/>
                      </a:cubicBezTo>
                      <a:cubicBezTo>
                        <a:pt x="877" y="115322"/>
                        <a:pt x="-133" y="111322"/>
                        <a:pt x="-266" y="107235"/>
                      </a:cubicBezTo>
                      <a:lnTo>
                        <a:pt x="-266" y="76470"/>
                      </a:lnTo>
                      <a:cubicBezTo>
                        <a:pt x="-276" y="60573"/>
                        <a:pt x="6030" y="45333"/>
                        <a:pt x="17260" y="34083"/>
                      </a:cubicBezTo>
                      <a:cubicBezTo>
                        <a:pt x="38710" y="12652"/>
                        <a:pt x="67800" y="622"/>
                        <a:pt x="98127" y="651"/>
                      </a:cubicBezTo>
                      <a:lnTo>
                        <a:pt x="431502" y="651"/>
                      </a:lnTo>
                      <a:cubicBezTo>
                        <a:pt x="461830" y="622"/>
                        <a:pt x="490919" y="12652"/>
                        <a:pt x="512369" y="34083"/>
                      </a:cubicBezTo>
                      <a:cubicBezTo>
                        <a:pt x="523495" y="45371"/>
                        <a:pt x="529695" y="60620"/>
                        <a:pt x="529610" y="76470"/>
                      </a:cubicBez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45;p5"/>
                <p:cNvSpPr/>
                <p:nvPr/>
              </p:nvSpPr>
              <p:spPr>
                <a:xfrm>
                  <a:off x="5878824" y="3471100"/>
                  <a:ext cx="427767" cy="18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67" h="184118" extrusionOk="0">
                      <a:moveTo>
                        <a:pt x="427768" y="0"/>
                      </a:moveTo>
                      <a:lnTo>
                        <a:pt x="404432" y="184118"/>
                      </a:lnTo>
                      <a:lnTo>
                        <a:pt x="23336" y="184118"/>
                      </a:lnTo>
                      <a:lnTo>
                        <a:pt x="0" y="0"/>
                      </a:lnTo>
                      <a:lnTo>
                        <a:pt x="427768" y="0"/>
                      </a:lnTo>
                      <a:close/>
                    </a:path>
                  </a:pathLst>
                </a:custGeom>
                <a:solidFill>
                  <a:srgbClr val="C27ABC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 sz="2834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" name="Google Shape;1146;p5"/>
            <p:cNvSpPr/>
            <p:nvPr/>
          </p:nvSpPr>
          <p:spPr>
            <a:xfrm>
              <a:off x="291113" y="1109101"/>
              <a:ext cx="4190436" cy="4106462"/>
            </a:xfrm>
            <a:custGeom>
              <a:avLst/>
              <a:gdLst/>
              <a:ahLst/>
              <a:cxnLst/>
              <a:rect l="l" t="t" r="r" b="b"/>
              <a:pathLst>
                <a:path w="1860349" h="1860232" extrusionOk="0">
                  <a:moveTo>
                    <a:pt x="929846" y="1860066"/>
                  </a:moveTo>
                  <a:cubicBezTo>
                    <a:pt x="417024" y="1860066"/>
                    <a:pt x="-271" y="1442830"/>
                    <a:pt x="-271" y="929950"/>
                  </a:cubicBezTo>
                  <a:cubicBezTo>
                    <a:pt x="-271" y="417070"/>
                    <a:pt x="417024" y="-167"/>
                    <a:pt x="929846" y="-167"/>
                  </a:cubicBezTo>
                  <a:cubicBezTo>
                    <a:pt x="1442667" y="-167"/>
                    <a:pt x="1860078" y="417070"/>
                    <a:pt x="1860078" y="929950"/>
                  </a:cubicBezTo>
                  <a:cubicBezTo>
                    <a:pt x="1860078" y="1442830"/>
                    <a:pt x="1442725" y="1860066"/>
                    <a:pt x="929846" y="1860066"/>
                  </a:cubicBezTo>
                  <a:close/>
                  <a:moveTo>
                    <a:pt x="929846" y="17340"/>
                  </a:moveTo>
                  <a:cubicBezTo>
                    <a:pt x="426652" y="17340"/>
                    <a:pt x="17236" y="426757"/>
                    <a:pt x="17236" y="929950"/>
                  </a:cubicBezTo>
                  <a:cubicBezTo>
                    <a:pt x="17236" y="1433143"/>
                    <a:pt x="426652" y="1842560"/>
                    <a:pt x="929846" y="1842560"/>
                  </a:cubicBezTo>
                  <a:cubicBezTo>
                    <a:pt x="1433038" y="1842560"/>
                    <a:pt x="1842572" y="1433201"/>
                    <a:pt x="1842572" y="929950"/>
                  </a:cubicBezTo>
                  <a:cubicBezTo>
                    <a:pt x="1842572" y="426698"/>
                    <a:pt x="1433097" y="17340"/>
                    <a:pt x="929846" y="17340"/>
                  </a:cubicBezTo>
                  <a:close/>
                </a:path>
              </a:pathLst>
            </a:custGeom>
            <a:solidFill>
              <a:srgbClr val="022B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147;p5"/>
            <p:cNvGrpSpPr/>
            <p:nvPr/>
          </p:nvGrpSpPr>
          <p:grpSpPr>
            <a:xfrm>
              <a:off x="1109157" y="2941998"/>
              <a:ext cx="2538755" cy="4058167"/>
              <a:chOff x="4244107" y="3277890"/>
              <a:chExt cx="1196679" cy="1912876"/>
            </a:xfrm>
          </p:grpSpPr>
          <p:sp>
            <p:nvSpPr>
              <p:cNvPr id="13" name="Google Shape;1148;p5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1149;p5"/>
              <p:cNvGrpSpPr/>
              <p:nvPr/>
            </p:nvGrpSpPr>
            <p:grpSpPr>
              <a:xfrm>
                <a:off x="4244107" y="3389095"/>
                <a:ext cx="1196679" cy="1801671"/>
                <a:chOff x="9628189" y="3549300"/>
                <a:chExt cx="1196679" cy="1801671"/>
              </a:xfrm>
            </p:grpSpPr>
            <p:sp>
              <p:nvSpPr>
                <p:cNvPr id="16" name="Google Shape;1150;p5"/>
                <p:cNvSpPr/>
                <p:nvPr/>
              </p:nvSpPr>
              <p:spPr>
                <a:xfrm rot="-4364553">
                  <a:off x="9023276" y="4398956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151;p5"/>
                <p:cNvSpPr/>
                <p:nvPr/>
              </p:nvSpPr>
              <p:spPr>
                <a:xfrm rot="-803187">
                  <a:off x="10447779" y="3519339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" name="Google Shape;1152;p5"/>
              <p:cNvSpPr/>
              <p:nvPr/>
            </p:nvSpPr>
            <p:spPr>
              <a:xfrm>
                <a:off x="4775718" y="3353166"/>
                <a:ext cx="161531" cy="119029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0" y="4405"/>
            <a:ext cx="9144000" cy="68832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96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9600" b="1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sp>
        <p:nvSpPr>
          <p:cNvPr id="173" name="Заголовок 1"/>
          <p:cNvSpPr txBox="1">
            <a:spLocks/>
          </p:cNvSpPr>
          <p:nvPr/>
        </p:nvSpPr>
        <p:spPr>
          <a:xfrm>
            <a:off x="4664390" y="4812641"/>
            <a:ext cx="3768251" cy="103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/>
            </a:r>
            <a:br>
              <a:rPr lang="ru-RU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</a:br>
            <a:endParaRPr lang="ru-RU" sz="8800" b="1" dirty="0">
              <a:ln w="28575">
                <a:solidFill>
                  <a:schemeClr val="bg1"/>
                </a:solidFill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tra" pitchFamily="2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aphicFrame>
        <p:nvGraphicFramePr>
          <p:cNvPr id="175" name="Схема 174"/>
          <p:cNvGraphicFramePr/>
          <p:nvPr>
            <p:extLst>
              <p:ext uri="{D42A27DB-BD31-4B8C-83A1-F6EECF244321}">
                <p14:modId xmlns:p14="http://schemas.microsoft.com/office/powerpoint/2010/main" val="2423753832"/>
              </p:ext>
            </p:extLst>
          </p:nvPr>
        </p:nvGraphicFramePr>
        <p:xfrm>
          <a:off x="1551745" y="19970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6" name="TextBox 175"/>
          <p:cNvSpPr txBox="1"/>
          <p:nvPr/>
        </p:nvSpPr>
        <p:spPr>
          <a:xfrm>
            <a:off x="112647" y="192125"/>
            <a:ext cx="8942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Участвующие </a:t>
            </a:r>
            <a:r>
              <a:rPr lang="ru-RU" sz="36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родители с групп</a:t>
            </a:r>
          </a:p>
          <a:p>
            <a:r>
              <a:rPr lang="ru-RU" sz="36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Подснежник и Вьюнок (по </a:t>
            </a:r>
            <a:r>
              <a:rPr lang="ru-RU" sz="3600" b="1" dirty="0" smtClean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5 родителей</a:t>
            </a:r>
            <a:r>
              <a:rPr lang="ru-RU" sz="3600" b="1" dirty="0">
                <a:solidFill>
                  <a:srgbClr val="FBA1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)</a:t>
            </a:r>
          </a:p>
          <a:p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236262" y="1464739"/>
            <a:ext cx="847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проведения и используемое оборудование: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7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5" grpId="0">
        <p:bldAsOne/>
      </p:bldGraphic>
      <p:bldP spid="176" grpId="0"/>
      <p:bldP spid="176" grpId="1"/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/>
          <p:cNvSpPr/>
          <p:nvPr/>
        </p:nvSpPr>
        <p:spPr>
          <a:xfrm>
            <a:off x="0" y="0"/>
            <a:ext cx="9144000" cy="6893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Рисунок 10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77612" b="99"/>
          <a:stretch/>
        </p:blipFill>
        <p:spPr>
          <a:xfrm>
            <a:off x="8193022" y="6271634"/>
            <a:ext cx="862607" cy="453618"/>
          </a:xfrm>
          <a:prstGeom prst="rect">
            <a:avLst/>
          </a:prstGeom>
        </p:spPr>
      </p:pic>
      <p:grpSp>
        <p:nvGrpSpPr>
          <p:cNvPr id="107" name="Группа 106"/>
          <p:cNvGrpSpPr/>
          <p:nvPr/>
        </p:nvGrpSpPr>
        <p:grpSpPr>
          <a:xfrm>
            <a:off x="921057" y="1391329"/>
            <a:ext cx="4510292" cy="4601005"/>
            <a:chOff x="1795324" y="444067"/>
            <a:chExt cx="5793725" cy="6165516"/>
          </a:xfrm>
        </p:grpSpPr>
        <p:pic>
          <p:nvPicPr>
            <p:cNvPr id="108" name="Google Shape;194;p2"/>
            <p:cNvPicPr preferRelativeResize="0"/>
            <p:nvPr/>
          </p:nvPicPr>
          <p:blipFill rotWithShape="1">
            <a:blip r:embed="rId3">
              <a:alphaModFix/>
            </a:blip>
            <a:srcRect l="10317" t="6602" r="10317" b="14038"/>
            <a:stretch/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09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10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1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113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2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2" t="12389" r="33618"/>
          <a:stretch/>
        </p:blipFill>
        <p:spPr>
          <a:xfrm>
            <a:off x="5308979" y="3370998"/>
            <a:ext cx="2124448" cy="3260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1641" y="3755238"/>
            <a:ext cx="1656286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Приглашаю </a:t>
            </a:r>
          </a:p>
          <a:p>
            <a:pPr algn="ctr"/>
            <a:r>
              <a:rPr lang="ru-RU" sz="155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желающих полюбоваться проведением мероприятия на колесе обозрения.</a:t>
            </a:r>
          </a:p>
          <a:p>
            <a:pPr algn="ctr"/>
            <a:r>
              <a:rPr lang="ru-RU" sz="155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Будет интересно!</a:t>
            </a:r>
            <a:endParaRPr lang="ru-RU" sz="155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59" y="-35983"/>
            <a:ext cx="9104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Колесо </a:t>
            </a:r>
            <a:r>
              <a:rPr lang="ru-RU" sz="8800" b="1" dirty="0" smtClean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tra" pitchFamily="2" charset="0"/>
              </a:rPr>
              <a:t>обозрения</a:t>
            </a:r>
            <a:endParaRPr lang="ru-RU" sz="8800" dirty="0">
              <a:ln w="19050">
                <a:solidFill>
                  <a:srgbClr val="7030A0"/>
                </a:solidFill>
              </a:ln>
            </a:endParaRPr>
          </a:p>
        </p:txBody>
      </p:sp>
      <p:grpSp>
        <p:nvGrpSpPr>
          <p:cNvPr id="15" name="Google Shape;205;p2"/>
          <p:cNvGrpSpPr/>
          <p:nvPr/>
        </p:nvGrpSpPr>
        <p:grpSpPr>
          <a:xfrm>
            <a:off x="-21607" y="4694830"/>
            <a:ext cx="1962828" cy="2230314"/>
            <a:chOff x="1" y="-2009238"/>
            <a:chExt cx="9091561" cy="9545435"/>
          </a:xfrm>
        </p:grpSpPr>
        <p:sp>
          <p:nvSpPr>
            <p:cNvPr id="16" name="Google Shape;206;p2"/>
            <p:cNvSpPr/>
            <p:nvPr/>
          </p:nvSpPr>
          <p:spPr>
            <a:xfrm>
              <a:off x="1" y="3427599"/>
              <a:ext cx="9091561" cy="4108597"/>
            </a:xfrm>
            <a:custGeom>
              <a:avLst/>
              <a:gdLst/>
              <a:ahLst/>
              <a:cxnLst/>
              <a:rect l="l" t="t" r="r" b="b"/>
              <a:pathLst>
                <a:path w="4109180" h="1856993" extrusionOk="0">
                  <a:moveTo>
                    <a:pt x="690" y="1857041"/>
                  </a:moveTo>
                  <a:cubicBezTo>
                    <a:pt x="115342" y="1698945"/>
                    <a:pt x="215479" y="1530809"/>
                    <a:pt x="299870" y="1354692"/>
                  </a:cubicBezTo>
                  <a:cubicBezTo>
                    <a:pt x="552188" y="827865"/>
                    <a:pt x="612576" y="334279"/>
                    <a:pt x="621625" y="47"/>
                  </a:cubicBezTo>
                  <a:lnTo>
                    <a:pt x="3494746" y="47"/>
                  </a:lnTo>
                  <a:cubicBezTo>
                    <a:pt x="3501699" y="327326"/>
                    <a:pt x="3557897" y="815291"/>
                    <a:pt x="3805070" y="1337738"/>
                  </a:cubicBezTo>
                  <a:cubicBezTo>
                    <a:pt x="3890424" y="1518103"/>
                    <a:pt x="3992465" y="1690077"/>
                    <a:pt x="4109870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7;p2"/>
            <p:cNvSpPr/>
            <p:nvPr/>
          </p:nvSpPr>
          <p:spPr>
            <a:xfrm>
              <a:off x="898955" y="3427599"/>
              <a:ext cx="7263175" cy="4108597"/>
            </a:xfrm>
            <a:custGeom>
              <a:avLst/>
              <a:gdLst/>
              <a:ahLst/>
              <a:cxnLst/>
              <a:rect l="l" t="t" r="r" b="b"/>
              <a:pathLst>
                <a:path w="3282791" h="1856993" extrusionOk="0">
                  <a:moveTo>
                    <a:pt x="690" y="1857041"/>
                  </a:moveTo>
                  <a:cubicBezTo>
                    <a:pt x="93616" y="1696230"/>
                    <a:pt x="173531" y="1528247"/>
                    <a:pt x="239673" y="1354692"/>
                  </a:cubicBezTo>
                  <a:cubicBezTo>
                    <a:pt x="441317" y="827865"/>
                    <a:pt x="489513" y="334279"/>
                    <a:pt x="496848" y="47"/>
                  </a:cubicBezTo>
                  <a:lnTo>
                    <a:pt x="2792372" y="47"/>
                  </a:lnTo>
                  <a:cubicBezTo>
                    <a:pt x="2797897" y="327326"/>
                    <a:pt x="2842760" y="815291"/>
                    <a:pt x="3040022" y="1337738"/>
                  </a:cubicBezTo>
                  <a:cubicBezTo>
                    <a:pt x="3106878" y="1515379"/>
                    <a:pt x="3188317" y="1687191"/>
                    <a:pt x="3283481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8;p2"/>
            <p:cNvSpPr/>
            <p:nvPr/>
          </p:nvSpPr>
          <p:spPr>
            <a:xfrm>
              <a:off x="1709235" y="3427599"/>
              <a:ext cx="5630777" cy="4108597"/>
            </a:xfrm>
            <a:custGeom>
              <a:avLst/>
              <a:gdLst/>
              <a:ahLst/>
              <a:cxnLst/>
              <a:rect l="l" t="t" r="r" b="b"/>
              <a:pathLst>
                <a:path w="2544984" h="1856993" extrusionOk="0">
                  <a:moveTo>
                    <a:pt x="690" y="1857041"/>
                  </a:moveTo>
                  <a:cubicBezTo>
                    <a:pt x="73547" y="1693897"/>
                    <a:pt x="135440" y="1526075"/>
                    <a:pt x="185951" y="1354692"/>
                  </a:cubicBezTo>
                  <a:cubicBezTo>
                    <a:pt x="342256" y="827865"/>
                    <a:pt x="379594" y="334279"/>
                    <a:pt x="385214" y="47"/>
                  </a:cubicBezTo>
                  <a:lnTo>
                    <a:pt x="2164675" y="47"/>
                  </a:lnTo>
                  <a:cubicBezTo>
                    <a:pt x="2168961" y="327326"/>
                    <a:pt x="2203823" y="815291"/>
                    <a:pt x="2356889" y="1337738"/>
                  </a:cubicBezTo>
                  <a:cubicBezTo>
                    <a:pt x="2407876" y="1513122"/>
                    <a:pt x="2470961" y="1684762"/>
                    <a:pt x="2545675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9;p2"/>
            <p:cNvSpPr/>
            <p:nvPr/>
          </p:nvSpPr>
          <p:spPr>
            <a:xfrm>
              <a:off x="2607136" y="3427599"/>
              <a:ext cx="3834001" cy="4108597"/>
            </a:xfrm>
            <a:custGeom>
              <a:avLst/>
              <a:gdLst/>
              <a:ahLst/>
              <a:cxnLst/>
              <a:rect l="l" t="t" r="r" b="b"/>
              <a:pathLst>
                <a:path w="1732882" h="1856993" extrusionOk="0">
                  <a:moveTo>
                    <a:pt x="690" y="1857041"/>
                  </a:moveTo>
                  <a:cubicBezTo>
                    <a:pt x="43457" y="1717023"/>
                    <a:pt x="87367" y="1550050"/>
                    <a:pt x="126801" y="1354692"/>
                  </a:cubicBezTo>
                  <a:cubicBezTo>
                    <a:pt x="233290" y="827865"/>
                    <a:pt x="258722" y="334279"/>
                    <a:pt x="262532" y="47"/>
                  </a:cubicBezTo>
                  <a:lnTo>
                    <a:pt x="1474112" y="47"/>
                  </a:lnTo>
                  <a:cubicBezTo>
                    <a:pt x="1477065" y="327326"/>
                    <a:pt x="1500782" y="815291"/>
                    <a:pt x="1604985" y="1337738"/>
                  </a:cubicBezTo>
                  <a:cubicBezTo>
                    <a:pt x="1639190" y="1511016"/>
                    <a:pt x="1682100" y="1682466"/>
                    <a:pt x="1733573" y="1851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0;p2"/>
            <p:cNvSpPr/>
            <p:nvPr/>
          </p:nvSpPr>
          <p:spPr>
            <a:xfrm>
              <a:off x="3544423" y="3427599"/>
              <a:ext cx="1997399" cy="4108597"/>
            </a:xfrm>
            <a:custGeom>
              <a:avLst/>
              <a:gdLst/>
              <a:ahLst/>
              <a:cxnLst/>
              <a:rect l="l" t="t" r="r" b="b"/>
              <a:pathLst>
                <a:path w="902779" h="1856993" extrusionOk="0">
                  <a:moveTo>
                    <a:pt x="690" y="1857041"/>
                  </a:moveTo>
                  <a:cubicBezTo>
                    <a:pt x="22978" y="1717023"/>
                    <a:pt x="45838" y="1550050"/>
                    <a:pt x="66412" y="1354692"/>
                  </a:cubicBezTo>
                  <a:cubicBezTo>
                    <a:pt x="121848" y="827865"/>
                    <a:pt x="135088" y="334279"/>
                    <a:pt x="137088" y="47"/>
                  </a:cubicBezTo>
                  <a:lnTo>
                    <a:pt x="768595" y="47"/>
                  </a:lnTo>
                  <a:cubicBezTo>
                    <a:pt x="770119" y="327326"/>
                    <a:pt x="782502" y="815291"/>
                    <a:pt x="836794" y="1337738"/>
                  </a:cubicBezTo>
                  <a:cubicBezTo>
                    <a:pt x="857654" y="1538810"/>
                    <a:pt x="881085" y="1709213"/>
                    <a:pt x="903469" y="18514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1;p2"/>
            <p:cNvSpPr/>
            <p:nvPr/>
          </p:nvSpPr>
          <p:spPr>
            <a:xfrm>
              <a:off x="4374290" y="3427390"/>
              <a:ext cx="337395" cy="4101013"/>
            </a:xfrm>
            <a:custGeom>
              <a:avLst/>
              <a:gdLst/>
              <a:ahLst/>
              <a:cxnLst/>
              <a:rect l="l" t="t" r="r" b="b"/>
              <a:pathLst>
                <a:path w="152495" h="1853565" extrusionOk="0">
                  <a:moveTo>
                    <a:pt x="0" y="0"/>
                  </a:moveTo>
                  <a:lnTo>
                    <a:pt x="152495" y="0"/>
                  </a:lnTo>
                  <a:lnTo>
                    <a:pt x="152495" y="1853565"/>
                  </a:lnTo>
                  <a:lnTo>
                    <a:pt x="0" y="1853565"/>
                  </a:lnTo>
                  <a:close/>
                </a:path>
              </a:pathLst>
            </a:custGeom>
            <a:solidFill>
              <a:srgbClr val="F3F5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2;p2"/>
            <p:cNvSpPr/>
            <p:nvPr/>
          </p:nvSpPr>
          <p:spPr>
            <a:xfrm>
              <a:off x="4540780" y="-2007538"/>
              <a:ext cx="1168977" cy="516028"/>
            </a:xfrm>
            <a:custGeom>
              <a:avLst/>
              <a:gdLst/>
              <a:ahLst/>
              <a:cxnLst/>
              <a:rect l="l" t="t" r="r" b="b"/>
              <a:pathLst>
                <a:path w="528351" h="233233" extrusionOk="0">
                  <a:moveTo>
                    <a:pt x="157376" y="173083"/>
                  </a:moveTo>
                  <a:cubicBezTo>
                    <a:pt x="147280" y="188418"/>
                    <a:pt x="122229" y="209849"/>
                    <a:pt x="137374" y="220708"/>
                  </a:cubicBezTo>
                  <a:cubicBezTo>
                    <a:pt x="153357" y="229864"/>
                    <a:pt x="171664" y="234136"/>
                    <a:pt x="190047" y="232995"/>
                  </a:cubicBezTo>
                  <a:cubicBezTo>
                    <a:pt x="314167" y="234581"/>
                    <a:pt x="434639" y="191016"/>
                    <a:pt x="529042" y="110408"/>
                  </a:cubicBezTo>
                  <a:lnTo>
                    <a:pt x="335494" y="122314"/>
                  </a:lnTo>
                  <a:lnTo>
                    <a:pt x="433125" y="18206"/>
                  </a:lnTo>
                  <a:lnTo>
                    <a:pt x="234338" y="73070"/>
                  </a:lnTo>
                  <a:cubicBezTo>
                    <a:pt x="213383" y="78880"/>
                    <a:pt x="184713" y="81357"/>
                    <a:pt x="175855" y="61450"/>
                  </a:cubicBezTo>
                  <a:cubicBezTo>
                    <a:pt x="166330" y="39923"/>
                    <a:pt x="191666" y="20016"/>
                    <a:pt x="212907" y="9919"/>
                  </a:cubicBezTo>
                  <a:cubicBezTo>
                    <a:pt x="143575" y="-5261"/>
                    <a:pt x="71546" y="-2904"/>
                    <a:pt x="3357" y="16777"/>
                  </a:cubicBezTo>
                  <a:cubicBezTo>
                    <a:pt x="-3120" y="91072"/>
                    <a:pt x="7072" y="158986"/>
                    <a:pt x="690" y="233281"/>
                  </a:cubicBezTo>
                  <a:cubicBezTo>
                    <a:pt x="1166" y="229375"/>
                    <a:pt x="114895" y="190513"/>
                    <a:pt x="157376" y="1730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3;p2"/>
            <p:cNvSpPr/>
            <p:nvPr/>
          </p:nvSpPr>
          <p:spPr>
            <a:xfrm rot="10800000">
              <a:off x="4524018" y="-2009238"/>
              <a:ext cx="49945" cy="1058128"/>
            </a:xfrm>
            <a:custGeom>
              <a:avLst/>
              <a:gdLst/>
              <a:ahLst/>
              <a:cxnLst/>
              <a:rect l="l" t="t" r="r" b="b"/>
              <a:pathLst>
                <a:path w="22574" h="478250" extrusionOk="0">
                  <a:moveTo>
                    <a:pt x="690" y="47"/>
                  </a:moveTo>
                  <a:lnTo>
                    <a:pt x="23264" y="47"/>
                  </a:lnTo>
                  <a:lnTo>
                    <a:pt x="23264" y="478297"/>
                  </a:lnTo>
                  <a:lnTo>
                    <a:pt x="690" y="478297"/>
                  </a:lnTo>
                  <a:close/>
                </a:path>
              </a:pathLst>
            </a:custGeom>
            <a:solidFill>
              <a:srgbClr val="505051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;p2"/>
            <p:cNvSpPr/>
            <p:nvPr/>
          </p:nvSpPr>
          <p:spPr>
            <a:xfrm>
              <a:off x="227268" y="-654758"/>
              <a:ext cx="8635938" cy="4196055"/>
            </a:xfrm>
            <a:custGeom>
              <a:avLst/>
              <a:gdLst/>
              <a:ahLst/>
              <a:cxnLst/>
              <a:rect l="l" t="t" r="r" b="b"/>
              <a:pathLst>
                <a:path w="3903249" h="1896522" extrusionOk="0">
                  <a:moveTo>
                    <a:pt x="1956458" y="47"/>
                  </a:moveTo>
                  <a:cubicBezTo>
                    <a:pt x="1732240" y="429943"/>
                    <a:pt x="1437470" y="819168"/>
                    <a:pt x="1084445" y="1151524"/>
                  </a:cubicBezTo>
                  <a:cubicBezTo>
                    <a:pt x="763195" y="1453562"/>
                    <a:pt x="397740" y="1704803"/>
                    <a:pt x="690" y="1896570"/>
                  </a:cubicBezTo>
                  <a:lnTo>
                    <a:pt x="3903940" y="1896570"/>
                  </a:lnTo>
                  <a:cubicBezTo>
                    <a:pt x="3473515" y="1697821"/>
                    <a:pt x="3080970" y="1425663"/>
                    <a:pt x="2743890" y="1092279"/>
                  </a:cubicBezTo>
                  <a:cubicBezTo>
                    <a:pt x="2422774" y="774291"/>
                    <a:pt x="2156674" y="405195"/>
                    <a:pt x="195645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5;p2"/>
            <p:cNvSpPr/>
            <p:nvPr/>
          </p:nvSpPr>
          <p:spPr>
            <a:xfrm>
              <a:off x="826076" y="-654758"/>
              <a:ext cx="7436825" cy="4196055"/>
            </a:xfrm>
            <a:custGeom>
              <a:avLst/>
              <a:gdLst/>
              <a:ahLst/>
              <a:cxnLst/>
              <a:rect l="l" t="t" r="r" b="b"/>
              <a:pathLst>
                <a:path w="3361277" h="1896522" extrusionOk="0">
                  <a:moveTo>
                    <a:pt x="1685091" y="47"/>
                  </a:moveTo>
                  <a:cubicBezTo>
                    <a:pt x="1549741" y="301322"/>
                    <a:pt x="1317045" y="733472"/>
                    <a:pt x="934140" y="1151524"/>
                  </a:cubicBezTo>
                  <a:cubicBezTo>
                    <a:pt x="664697" y="1448047"/>
                    <a:pt x="349562" y="1699564"/>
                    <a:pt x="690" y="1896570"/>
                  </a:cubicBezTo>
                  <a:lnTo>
                    <a:pt x="3361968" y="1896570"/>
                  </a:lnTo>
                  <a:cubicBezTo>
                    <a:pt x="3108222" y="1760553"/>
                    <a:pt x="2731889" y="1516236"/>
                    <a:pt x="2362986" y="1092279"/>
                  </a:cubicBezTo>
                  <a:cubicBezTo>
                    <a:pt x="2014656" y="691657"/>
                    <a:pt x="1805773" y="283606"/>
                    <a:pt x="168509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6;p2"/>
            <p:cNvSpPr/>
            <p:nvPr/>
          </p:nvSpPr>
          <p:spPr>
            <a:xfrm>
              <a:off x="1584754" y="-654758"/>
              <a:ext cx="5919493" cy="4196055"/>
            </a:xfrm>
            <a:custGeom>
              <a:avLst/>
              <a:gdLst/>
              <a:ahLst/>
              <a:cxnLst/>
              <a:rect l="l" t="t" r="r" b="b"/>
              <a:pathLst>
                <a:path w="2675477" h="1896522" extrusionOk="0">
                  <a:moveTo>
                    <a:pt x="1341429" y="47"/>
                  </a:moveTo>
                  <a:cubicBezTo>
                    <a:pt x="1233606" y="301322"/>
                    <a:pt x="1048440" y="733472"/>
                    <a:pt x="743640" y="1151524"/>
                  </a:cubicBezTo>
                  <a:cubicBezTo>
                    <a:pt x="471130" y="1525476"/>
                    <a:pt x="199191" y="1756743"/>
                    <a:pt x="690" y="1896570"/>
                  </a:cubicBezTo>
                  <a:lnTo>
                    <a:pt x="2676168" y="1896570"/>
                  </a:lnTo>
                  <a:cubicBezTo>
                    <a:pt x="2474237" y="1760553"/>
                    <a:pt x="2174676" y="1516236"/>
                    <a:pt x="1881020" y="1092279"/>
                  </a:cubicBezTo>
                  <a:cubicBezTo>
                    <a:pt x="1603652" y="691657"/>
                    <a:pt x="1437346" y="283606"/>
                    <a:pt x="1341429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7;p2"/>
            <p:cNvSpPr/>
            <p:nvPr/>
          </p:nvSpPr>
          <p:spPr>
            <a:xfrm>
              <a:off x="2698756" y="-654758"/>
              <a:ext cx="3690277" cy="4196055"/>
            </a:xfrm>
            <a:custGeom>
              <a:avLst/>
              <a:gdLst/>
              <a:ahLst/>
              <a:cxnLst/>
              <a:rect l="l" t="t" r="r" b="b"/>
              <a:pathLst>
                <a:path w="1667922" h="1896522" extrusionOk="0">
                  <a:moveTo>
                    <a:pt x="836413" y="47"/>
                  </a:moveTo>
                  <a:cubicBezTo>
                    <a:pt x="769262" y="301322"/>
                    <a:pt x="653819" y="733472"/>
                    <a:pt x="463795" y="1151524"/>
                  </a:cubicBezTo>
                  <a:cubicBezTo>
                    <a:pt x="293869" y="1525476"/>
                    <a:pt x="124324" y="1756743"/>
                    <a:pt x="690" y="1896570"/>
                  </a:cubicBezTo>
                  <a:lnTo>
                    <a:pt x="1668613" y="1896570"/>
                  </a:lnTo>
                  <a:cubicBezTo>
                    <a:pt x="1542692" y="1760553"/>
                    <a:pt x="1356002" y="1516236"/>
                    <a:pt x="1173313" y="1092279"/>
                  </a:cubicBezTo>
                  <a:cubicBezTo>
                    <a:pt x="999577" y="691657"/>
                    <a:pt x="896326" y="283606"/>
                    <a:pt x="836413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8;p2"/>
            <p:cNvSpPr/>
            <p:nvPr/>
          </p:nvSpPr>
          <p:spPr>
            <a:xfrm>
              <a:off x="3822238" y="-654758"/>
              <a:ext cx="1442519" cy="4196055"/>
            </a:xfrm>
            <a:custGeom>
              <a:avLst/>
              <a:gdLst/>
              <a:ahLst/>
              <a:cxnLst/>
              <a:rect l="l" t="t" r="r" b="b"/>
              <a:pathLst>
                <a:path w="651986" h="1896522" extrusionOk="0">
                  <a:moveTo>
                    <a:pt x="327302" y="47"/>
                  </a:moveTo>
                  <a:cubicBezTo>
                    <a:pt x="301013" y="301322"/>
                    <a:pt x="255865" y="733472"/>
                    <a:pt x="181665" y="1151524"/>
                  </a:cubicBezTo>
                  <a:cubicBezTo>
                    <a:pt x="114990" y="1525476"/>
                    <a:pt x="48982" y="1756743"/>
                    <a:pt x="690" y="1896570"/>
                  </a:cubicBezTo>
                  <a:lnTo>
                    <a:pt x="652676" y="1896570"/>
                  </a:lnTo>
                  <a:cubicBezTo>
                    <a:pt x="603432" y="1760553"/>
                    <a:pt x="530471" y="1516236"/>
                    <a:pt x="458938" y="1092279"/>
                  </a:cubicBezTo>
                  <a:cubicBezTo>
                    <a:pt x="391215" y="691657"/>
                    <a:pt x="350638" y="283606"/>
                    <a:pt x="32730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9;p2"/>
            <p:cNvSpPr/>
            <p:nvPr/>
          </p:nvSpPr>
          <p:spPr>
            <a:xfrm>
              <a:off x="6387035" y="3534599"/>
              <a:ext cx="1114607" cy="373300"/>
            </a:xfrm>
            <a:custGeom>
              <a:avLst/>
              <a:gdLst/>
              <a:ahLst/>
              <a:cxnLst/>
              <a:rect l="l" t="t" r="r" b="b"/>
              <a:pathLst>
                <a:path w="503777" h="168723" extrusionOk="0">
                  <a:moveTo>
                    <a:pt x="504467" y="47"/>
                  </a:moveTo>
                  <a:cubicBezTo>
                    <a:pt x="502753" y="4142"/>
                    <a:pt x="500848" y="8143"/>
                    <a:pt x="498943" y="12143"/>
                  </a:cubicBezTo>
                  <a:cubicBezTo>
                    <a:pt x="456109" y="101993"/>
                    <a:pt x="368136" y="161753"/>
                    <a:pt x="268819" y="168449"/>
                  </a:cubicBezTo>
                  <a:cubicBezTo>
                    <a:pt x="152995" y="174021"/>
                    <a:pt x="45963" y="106803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20;p2"/>
            <p:cNvSpPr/>
            <p:nvPr/>
          </p:nvSpPr>
          <p:spPr>
            <a:xfrm>
              <a:off x="7501036" y="3534599"/>
              <a:ext cx="758666" cy="392055"/>
            </a:xfrm>
            <a:custGeom>
              <a:avLst/>
              <a:gdLst/>
              <a:ahLst/>
              <a:cxnLst/>
              <a:rect l="l" t="t" r="r" b="b"/>
              <a:pathLst>
                <a:path w="342900" h="177200" extrusionOk="0">
                  <a:moveTo>
                    <a:pt x="343590" y="47"/>
                  </a:moveTo>
                  <a:lnTo>
                    <a:pt x="343590" y="26812"/>
                  </a:lnTo>
                  <a:cubicBezTo>
                    <a:pt x="328636" y="109298"/>
                    <a:pt x="262246" y="171973"/>
                    <a:pt x="184427" y="176926"/>
                  </a:cubicBezTo>
                  <a:cubicBezTo>
                    <a:pt x="90987" y="182927"/>
                    <a:pt x="5548" y="1040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21;p2"/>
            <p:cNvSpPr/>
            <p:nvPr/>
          </p:nvSpPr>
          <p:spPr>
            <a:xfrm>
              <a:off x="827342" y="3534599"/>
              <a:ext cx="758666" cy="383380"/>
            </a:xfrm>
            <a:custGeom>
              <a:avLst/>
              <a:gdLst/>
              <a:ahLst/>
              <a:cxnLst/>
              <a:rect l="l" t="t" r="r" b="b"/>
              <a:pathLst>
                <a:path w="342900" h="173279" extrusionOk="0">
                  <a:moveTo>
                    <a:pt x="343590" y="47"/>
                  </a:moveTo>
                  <a:cubicBezTo>
                    <a:pt x="320825" y="126539"/>
                    <a:pt x="262818" y="168353"/>
                    <a:pt x="172140" y="173116"/>
                  </a:cubicBezTo>
                  <a:cubicBezTo>
                    <a:pt x="70032" y="178450"/>
                    <a:pt x="6214" y="8120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22;p2"/>
            <p:cNvSpPr/>
            <p:nvPr/>
          </p:nvSpPr>
          <p:spPr>
            <a:xfrm>
              <a:off x="227962" y="3534599"/>
              <a:ext cx="599705" cy="391989"/>
            </a:xfrm>
            <a:custGeom>
              <a:avLst/>
              <a:gdLst/>
              <a:ahLst/>
              <a:cxnLst/>
              <a:rect l="l" t="t" r="r" b="b"/>
              <a:pathLst>
                <a:path w="271053" h="177170" extrusionOk="0">
                  <a:moveTo>
                    <a:pt x="271744" y="47"/>
                  </a:moveTo>
                  <a:cubicBezTo>
                    <a:pt x="270791" y="6905"/>
                    <a:pt x="269934" y="13477"/>
                    <a:pt x="268886" y="19859"/>
                  </a:cubicBezTo>
                  <a:cubicBezTo>
                    <a:pt x="252598" y="129682"/>
                    <a:pt x="229357" y="176354"/>
                    <a:pt x="124963" y="177212"/>
                  </a:cubicBezTo>
                  <a:cubicBezTo>
                    <a:pt x="27618" y="178069"/>
                    <a:pt x="-3529" y="83009"/>
                    <a:pt x="113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23;p2"/>
            <p:cNvSpPr/>
            <p:nvPr/>
          </p:nvSpPr>
          <p:spPr>
            <a:xfrm>
              <a:off x="1583701" y="3534599"/>
              <a:ext cx="1115660" cy="382043"/>
            </a:xfrm>
            <a:custGeom>
              <a:avLst/>
              <a:gdLst/>
              <a:ahLst/>
              <a:cxnLst/>
              <a:rect l="l" t="t" r="r" b="b"/>
              <a:pathLst>
                <a:path w="504253" h="172675" extrusionOk="0">
                  <a:moveTo>
                    <a:pt x="504944" y="47"/>
                  </a:moveTo>
                  <a:cubicBezTo>
                    <a:pt x="504944" y="1094"/>
                    <a:pt x="504086" y="2237"/>
                    <a:pt x="503610" y="3285"/>
                  </a:cubicBezTo>
                  <a:cubicBezTo>
                    <a:pt x="463167" y="102688"/>
                    <a:pt x="368069" y="169020"/>
                    <a:pt x="260818" y="172640"/>
                  </a:cubicBezTo>
                  <a:cubicBezTo>
                    <a:pt x="149299" y="175373"/>
                    <a:pt x="47391" y="109813"/>
                    <a:pt x="3643" y="7190"/>
                  </a:cubicBezTo>
                  <a:cubicBezTo>
                    <a:pt x="2595" y="4809"/>
                    <a:pt x="1642" y="2428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24;p2"/>
            <p:cNvSpPr/>
            <p:nvPr/>
          </p:nvSpPr>
          <p:spPr>
            <a:xfrm>
              <a:off x="2698756" y="3533966"/>
              <a:ext cx="1123879" cy="391347"/>
            </a:xfrm>
            <a:custGeom>
              <a:avLst/>
              <a:gdLst/>
              <a:ahLst/>
              <a:cxnLst/>
              <a:rect l="l" t="t" r="r" b="b"/>
              <a:pathLst>
                <a:path w="507968" h="176880" extrusionOk="0">
                  <a:moveTo>
                    <a:pt x="508658" y="333"/>
                  </a:moveTo>
                  <a:cubicBezTo>
                    <a:pt x="469234" y="105889"/>
                    <a:pt x="368736" y="176145"/>
                    <a:pt x="256055" y="176926"/>
                  </a:cubicBezTo>
                  <a:cubicBezTo>
                    <a:pt x="142298" y="177250"/>
                    <a:pt x="40381" y="106660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25;p2"/>
            <p:cNvSpPr/>
            <p:nvPr/>
          </p:nvSpPr>
          <p:spPr>
            <a:xfrm>
              <a:off x="3822025" y="3534599"/>
              <a:ext cx="1442519" cy="372594"/>
            </a:xfrm>
            <a:custGeom>
              <a:avLst/>
              <a:gdLst/>
              <a:ahLst/>
              <a:cxnLst/>
              <a:rect l="l" t="t" r="r" b="b"/>
              <a:pathLst>
                <a:path w="651986" h="168404" extrusionOk="0">
                  <a:moveTo>
                    <a:pt x="652676" y="47"/>
                  </a:moveTo>
                  <a:cubicBezTo>
                    <a:pt x="651724" y="1380"/>
                    <a:pt x="649914" y="3952"/>
                    <a:pt x="647152" y="7381"/>
                  </a:cubicBezTo>
                  <a:cubicBezTo>
                    <a:pt x="620768" y="41671"/>
                    <a:pt x="511040" y="167782"/>
                    <a:pt x="328064" y="168449"/>
                  </a:cubicBezTo>
                  <a:cubicBezTo>
                    <a:pt x="129659" y="169115"/>
                    <a:pt x="16311" y="21573"/>
                    <a:pt x="1547" y="1285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26;p2"/>
            <p:cNvSpPr/>
            <p:nvPr/>
          </p:nvSpPr>
          <p:spPr>
            <a:xfrm>
              <a:off x="5263764" y="3534599"/>
              <a:ext cx="1123879" cy="363662"/>
            </a:xfrm>
            <a:custGeom>
              <a:avLst/>
              <a:gdLst/>
              <a:ahLst/>
              <a:cxnLst/>
              <a:rect l="l" t="t" r="r" b="b"/>
              <a:pathLst>
                <a:path w="507968" h="164367" extrusionOk="0">
                  <a:moveTo>
                    <a:pt x="508658" y="47"/>
                  </a:moveTo>
                  <a:lnTo>
                    <a:pt x="508087" y="1190"/>
                  </a:lnTo>
                  <a:cubicBezTo>
                    <a:pt x="464557" y="95535"/>
                    <a:pt x="372555" y="158200"/>
                    <a:pt x="268819" y="164162"/>
                  </a:cubicBezTo>
                  <a:cubicBezTo>
                    <a:pt x="154404" y="168982"/>
                    <a:pt x="48448" y="104126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27;p2"/>
            <p:cNvSpPr/>
            <p:nvPr/>
          </p:nvSpPr>
          <p:spPr>
            <a:xfrm>
              <a:off x="3670164" y="-1094126"/>
              <a:ext cx="1747249" cy="1318814"/>
            </a:xfrm>
            <a:custGeom>
              <a:avLst/>
              <a:gdLst/>
              <a:ahLst/>
              <a:cxnLst/>
              <a:rect l="l" t="t" r="r" b="b"/>
              <a:pathLst>
                <a:path w="789717" h="596074" extrusionOk="0">
                  <a:moveTo>
                    <a:pt x="396168" y="47"/>
                  </a:moveTo>
                  <a:cubicBezTo>
                    <a:pt x="354048" y="128137"/>
                    <a:pt x="294708" y="249903"/>
                    <a:pt x="219765" y="361997"/>
                  </a:cubicBezTo>
                  <a:cubicBezTo>
                    <a:pt x="160091" y="451539"/>
                    <a:pt x="86072" y="530640"/>
                    <a:pt x="690" y="596121"/>
                  </a:cubicBezTo>
                  <a:lnTo>
                    <a:pt x="790408" y="596121"/>
                  </a:lnTo>
                  <a:cubicBezTo>
                    <a:pt x="730781" y="553354"/>
                    <a:pt x="642389" y="476582"/>
                    <a:pt x="555712" y="343328"/>
                  </a:cubicBezTo>
                  <a:cubicBezTo>
                    <a:pt x="487580" y="236464"/>
                    <a:pt x="433925" y="121029"/>
                    <a:pt x="396168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28;p2"/>
            <p:cNvSpPr/>
            <p:nvPr/>
          </p:nvSpPr>
          <p:spPr>
            <a:xfrm>
              <a:off x="3790855" y="-1094126"/>
              <a:ext cx="1504898" cy="1318814"/>
            </a:xfrm>
            <a:custGeom>
              <a:avLst/>
              <a:gdLst/>
              <a:ahLst/>
              <a:cxnLst/>
              <a:rect l="l" t="t" r="r" b="b"/>
              <a:pathLst>
                <a:path w="680180" h="596074" extrusionOk="0">
                  <a:moveTo>
                    <a:pt x="341495" y="47"/>
                  </a:moveTo>
                  <a:cubicBezTo>
                    <a:pt x="305918" y="126482"/>
                    <a:pt x="254893" y="248049"/>
                    <a:pt x="189571" y="361997"/>
                  </a:cubicBezTo>
                  <a:cubicBezTo>
                    <a:pt x="120324" y="479535"/>
                    <a:pt x="51172" y="552497"/>
                    <a:pt x="690" y="596121"/>
                  </a:cubicBezTo>
                  <a:lnTo>
                    <a:pt x="680870" y="596121"/>
                  </a:lnTo>
                  <a:cubicBezTo>
                    <a:pt x="629530" y="553354"/>
                    <a:pt x="553330" y="476582"/>
                    <a:pt x="478654" y="343328"/>
                  </a:cubicBezTo>
                  <a:cubicBezTo>
                    <a:pt x="419409" y="234781"/>
                    <a:pt x="373356" y="119534"/>
                    <a:pt x="341495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29;p2"/>
            <p:cNvSpPr/>
            <p:nvPr/>
          </p:nvSpPr>
          <p:spPr>
            <a:xfrm>
              <a:off x="3944401" y="-1094126"/>
              <a:ext cx="1197637" cy="1318814"/>
            </a:xfrm>
            <a:custGeom>
              <a:avLst/>
              <a:gdLst/>
              <a:ahLst/>
              <a:cxnLst/>
              <a:rect l="l" t="t" r="r" b="b"/>
              <a:pathLst>
                <a:path w="541305" h="596074" extrusionOk="0">
                  <a:moveTo>
                    <a:pt x="271962" y="47"/>
                  </a:moveTo>
                  <a:cubicBezTo>
                    <a:pt x="244225" y="124544"/>
                    <a:pt x="203687" y="245838"/>
                    <a:pt x="150995" y="361997"/>
                  </a:cubicBezTo>
                  <a:cubicBezTo>
                    <a:pt x="95845" y="479535"/>
                    <a:pt x="40790" y="552497"/>
                    <a:pt x="690" y="596121"/>
                  </a:cubicBezTo>
                  <a:lnTo>
                    <a:pt x="541996" y="596121"/>
                  </a:lnTo>
                  <a:cubicBezTo>
                    <a:pt x="501134" y="553354"/>
                    <a:pt x="440555" y="476582"/>
                    <a:pt x="381119" y="343328"/>
                  </a:cubicBezTo>
                  <a:cubicBezTo>
                    <a:pt x="333379" y="232827"/>
                    <a:pt x="296803" y="117828"/>
                    <a:pt x="271962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30;p2"/>
            <p:cNvSpPr/>
            <p:nvPr/>
          </p:nvSpPr>
          <p:spPr>
            <a:xfrm>
              <a:off x="4169770" y="-1094126"/>
              <a:ext cx="746652" cy="1318814"/>
            </a:xfrm>
            <a:custGeom>
              <a:avLst/>
              <a:gdLst/>
              <a:ahLst/>
              <a:cxnLst/>
              <a:rect l="l" t="t" r="r" b="b"/>
              <a:pathLst>
                <a:path w="337470" h="596074" extrusionOk="0">
                  <a:moveTo>
                    <a:pt x="169759" y="47"/>
                  </a:moveTo>
                  <a:cubicBezTo>
                    <a:pt x="152966" y="122281"/>
                    <a:pt x="127792" y="243216"/>
                    <a:pt x="94416" y="361997"/>
                  </a:cubicBezTo>
                  <a:cubicBezTo>
                    <a:pt x="60031" y="479535"/>
                    <a:pt x="25741" y="552497"/>
                    <a:pt x="690" y="596121"/>
                  </a:cubicBezTo>
                  <a:lnTo>
                    <a:pt x="338161" y="596121"/>
                  </a:lnTo>
                  <a:cubicBezTo>
                    <a:pt x="312729" y="553354"/>
                    <a:pt x="274915" y="476582"/>
                    <a:pt x="237862" y="343328"/>
                  </a:cubicBezTo>
                  <a:cubicBezTo>
                    <a:pt x="207640" y="230522"/>
                    <a:pt x="184894" y="115846"/>
                    <a:pt x="169759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31;p2"/>
            <p:cNvSpPr/>
            <p:nvPr/>
          </p:nvSpPr>
          <p:spPr>
            <a:xfrm>
              <a:off x="4397037" y="-1094126"/>
              <a:ext cx="291875" cy="1318814"/>
            </a:xfrm>
            <a:custGeom>
              <a:avLst/>
              <a:gdLst/>
              <a:ahLst/>
              <a:cxnLst/>
              <a:rect l="l" t="t" r="r" b="b"/>
              <a:pathLst>
                <a:path w="131921" h="596074" extrusionOk="0">
                  <a:moveTo>
                    <a:pt x="66794" y="47"/>
                  </a:moveTo>
                  <a:cubicBezTo>
                    <a:pt x="61460" y="94725"/>
                    <a:pt x="52315" y="230456"/>
                    <a:pt x="37266" y="361997"/>
                  </a:cubicBezTo>
                  <a:cubicBezTo>
                    <a:pt x="29150" y="440621"/>
                    <a:pt x="16940" y="518768"/>
                    <a:pt x="690" y="596121"/>
                  </a:cubicBezTo>
                  <a:lnTo>
                    <a:pt x="132611" y="596121"/>
                  </a:lnTo>
                  <a:cubicBezTo>
                    <a:pt x="114523" y="512712"/>
                    <a:pt x="101417" y="428297"/>
                    <a:pt x="93368" y="343328"/>
                  </a:cubicBezTo>
                  <a:cubicBezTo>
                    <a:pt x="79747" y="217407"/>
                    <a:pt x="71556" y="89201"/>
                    <a:pt x="66794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32;p2"/>
            <p:cNvSpPr/>
            <p:nvPr/>
          </p:nvSpPr>
          <p:spPr>
            <a:xfrm>
              <a:off x="4916020" y="222500"/>
              <a:ext cx="225491" cy="117486"/>
            </a:xfrm>
            <a:custGeom>
              <a:avLst/>
              <a:gdLst/>
              <a:ahLst/>
              <a:cxnLst/>
              <a:rect l="l" t="t" r="r" b="b"/>
              <a:pathLst>
                <a:path w="101917" h="53101" extrusionOk="0">
                  <a:moveTo>
                    <a:pt x="102608" y="47"/>
                  </a:moveTo>
                  <a:lnTo>
                    <a:pt x="101465" y="3857"/>
                  </a:lnTo>
                  <a:cubicBezTo>
                    <a:pt x="92702" y="32432"/>
                    <a:pt x="74795" y="51482"/>
                    <a:pt x="54983" y="53006"/>
                  </a:cubicBezTo>
                  <a:cubicBezTo>
                    <a:pt x="31932" y="55101"/>
                    <a:pt x="10120" y="33956"/>
                    <a:pt x="690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33;p2"/>
            <p:cNvSpPr/>
            <p:nvPr/>
          </p:nvSpPr>
          <p:spPr>
            <a:xfrm>
              <a:off x="5141391" y="222500"/>
              <a:ext cx="153629" cy="123298"/>
            </a:xfrm>
            <a:custGeom>
              <a:avLst/>
              <a:gdLst/>
              <a:ahLst/>
              <a:cxnLst/>
              <a:rect l="l" t="t" r="r" b="b"/>
              <a:pathLst>
                <a:path w="69437" h="55728" extrusionOk="0">
                  <a:moveTo>
                    <a:pt x="70127" y="47"/>
                  </a:moveTo>
                  <a:lnTo>
                    <a:pt x="70127" y="8524"/>
                  </a:lnTo>
                  <a:cubicBezTo>
                    <a:pt x="67079" y="34432"/>
                    <a:pt x="53649" y="54149"/>
                    <a:pt x="37837" y="55673"/>
                  </a:cubicBezTo>
                  <a:cubicBezTo>
                    <a:pt x="18787" y="57578"/>
                    <a:pt x="1643" y="32813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34;p2"/>
            <p:cNvSpPr/>
            <p:nvPr/>
          </p:nvSpPr>
          <p:spPr>
            <a:xfrm>
              <a:off x="3791065" y="222500"/>
              <a:ext cx="153629" cy="120681"/>
            </a:xfrm>
            <a:custGeom>
              <a:avLst/>
              <a:gdLst/>
              <a:ahLst/>
              <a:cxnLst/>
              <a:rect l="l" t="t" r="r" b="b"/>
              <a:pathLst>
                <a:path w="69437" h="54545" extrusionOk="0">
                  <a:moveTo>
                    <a:pt x="70127" y="47"/>
                  </a:moveTo>
                  <a:cubicBezTo>
                    <a:pt x="65460" y="39861"/>
                    <a:pt x="53744" y="53006"/>
                    <a:pt x="35361" y="54530"/>
                  </a:cubicBezTo>
                  <a:cubicBezTo>
                    <a:pt x="14692" y="56149"/>
                    <a:pt x="1738" y="2595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35;p2"/>
            <p:cNvSpPr/>
            <p:nvPr/>
          </p:nvSpPr>
          <p:spPr>
            <a:xfrm>
              <a:off x="3669964" y="222500"/>
              <a:ext cx="121376" cy="123283"/>
            </a:xfrm>
            <a:custGeom>
              <a:avLst/>
              <a:gdLst/>
              <a:ahLst/>
              <a:cxnLst/>
              <a:rect l="l" t="t" r="r" b="b"/>
              <a:pathLst>
                <a:path w="54859" h="55721" extrusionOk="0">
                  <a:moveTo>
                    <a:pt x="55550" y="47"/>
                  </a:moveTo>
                  <a:cubicBezTo>
                    <a:pt x="55550" y="2206"/>
                    <a:pt x="55360" y="4302"/>
                    <a:pt x="54978" y="6333"/>
                  </a:cubicBezTo>
                  <a:cubicBezTo>
                    <a:pt x="51645" y="40814"/>
                    <a:pt x="46978" y="55482"/>
                    <a:pt x="25832" y="55768"/>
                  </a:cubicBezTo>
                  <a:cubicBezTo>
                    <a:pt x="6211" y="55768"/>
                    <a:pt x="-171" y="26145"/>
                    <a:pt x="781" y="4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36;p2"/>
            <p:cNvSpPr/>
            <p:nvPr/>
          </p:nvSpPr>
          <p:spPr>
            <a:xfrm>
              <a:off x="3945664" y="222500"/>
              <a:ext cx="224859" cy="120192"/>
            </a:xfrm>
            <a:custGeom>
              <a:avLst/>
              <a:gdLst/>
              <a:ahLst/>
              <a:cxnLst/>
              <a:rect l="l" t="t" r="r" b="b"/>
              <a:pathLst>
                <a:path w="101631" h="54324" extrusionOk="0">
                  <a:moveTo>
                    <a:pt x="102322" y="47"/>
                  </a:moveTo>
                  <a:lnTo>
                    <a:pt x="102322" y="1094"/>
                  </a:lnTo>
                  <a:cubicBezTo>
                    <a:pt x="94035" y="32432"/>
                    <a:pt x="74699" y="53387"/>
                    <a:pt x="53173" y="54339"/>
                  </a:cubicBezTo>
                  <a:cubicBezTo>
                    <a:pt x="31646" y="55292"/>
                    <a:pt x="10120" y="34622"/>
                    <a:pt x="1262" y="2333"/>
                  </a:cubicBezTo>
                  <a:lnTo>
                    <a:pt x="690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37;p2"/>
            <p:cNvSpPr/>
            <p:nvPr/>
          </p:nvSpPr>
          <p:spPr>
            <a:xfrm>
              <a:off x="4169770" y="222500"/>
              <a:ext cx="227387" cy="123075"/>
            </a:xfrm>
            <a:custGeom>
              <a:avLst/>
              <a:gdLst/>
              <a:ahLst/>
              <a:cxnLst/>
              <a:rect l="l" t="t" r="r" b="b"/>
              <a:pathLst>
                <a:path w="102774" h="55627" extrusionOk="0">
                  <a:moveTo>
                    <a:pt x="103465" y="47"/>
                  </a:moveTo>
                  <a:cubicBezTo>
                    <a:pt x="95559" y="33289"/>
                    <a:pt x="74890" y="55482"/>
                    <a:pt x="52316" y="55673"/>
                  </a:cubicBezTo>
                  <a:cubicBezTo>
                    <a:pt x="29741" y="55863"/>
                    <a:pt x="8691" y="33575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38;p2"/>
            <p:cNvSpPr/>
            <p:nvPr/>
          </p:nvSpPr>
          <p:spPr>
            <a:xfrm>
              <a:off x="4397456" y="222500"/>
              <a:ext cx="291453" cy="117170"/>
            </a:xfrm>
            <a:custGeom>
              <a:avLst/>
              <a:gdLst/>
              <a:ahLst/>
              <a:cxnLst/>
              <a:rect l="l" t="t" r="r" b="b"/>
              <a:pathLst>
                <a:path w="131730" h="52958" extrusionOk="0">
                  <a:moveTo>
                    <a:pt x="132421" y="47"/>
                  </a:moveTo>
                  <a:lnTo>
                    <a:pt x="131278" y="2428"/>
                  </a:lnTo>
                  <a:cubicBezTo>
                    <a:pt x="125944" y="13191"/>
                    <a:pt x="103751" y="52815"/>
                    <a:pt x="66698" y="53006"/>
                  </a:cubicBezTo>
                  <a:cubicBezTo>
                    <a:pt x="26598" y="53006"/>
                    <a:pt x="3643" y="6905"/>
                    <a:pt x="690" y="523"/>
                  </a:cubicBezTo>
                  <a:lnTo>
                    <a:pt x="690" y="52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39;p2"/>
            <p:cNvSpPr/>
            <p:nvPr/>
          </p:nvSpPr>
          <p:spPr>
            <a:xfrm>
              <a:off x="4688964" y="221658"/>
              <a:ext cx="227177" cy="114461"/>
            </a:xfrm>
            <a:custGeom>
              <a:avLst/>
              <a:gdLst/>
              <a:ahLst/>
              <a:cxnLst/>
              <a:rect l="l" t="t" r="r" b="b"/>
              <a:pathLst>
                <a:path w="102679" h="51734" extrusionOk="0">
                  <a:moveTo>
                    <a:pt x="103370" y="428"/>
                  </a:moveTo>
                  <a:lnTo>
                    <a:pt x="103370" y="428"/>
                  </a:lnTo>
                  <a:cubicBezTo>
                    <a:pt x="94416" y="30241"/>
                    <a:pt x="75747" y="50053"/>
                    <a:pt x="54887" y="51672"/>
                  </a:cubicBezTo>
                  <a:cubicBezTo>
                    <a:pt x="32123" y="53482"/>
                    <a:pt x="10501" y="32622"/>
                    <a:pt x="690" y="47"/>
                  </a:cubicBezTo>
                  <a:close/>
                </a:path>
              </a:pathLst>
            </a:custGeom>
            <a:solidFill>
              <a:srgbClr val="FFFB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0;p2"/>
            <p:cNvSpPr/>
            <p:nvPr/>
          </p:nvSpPr>
          <p:spPr>
            <a:xfrm>
              <a:off x="5294902" y="222500"/>
              <a:ext cx="121285" cy="117205"/>
            </a:xfrm>
            <a:custGeom>
              <a:avLst/>
              <a:gdLst/>
              <a:ahLst/>
              <a:cxnLst/>
              <a:rect l="l" t="t" r="r" b="b"/>
              <a:pathLst>
                <a:path w="54818" h="52974" extrusionOk="0">
                  <a:moveTo>
                    <a:pt x="29281" y="53006"/>
                  </a:moveTo>
                  <a:cubicBezTo>
                    <a:pt x="15374" y="53672"/>
                    <a:pt x="134" y="32336"/>
                    <a:pt x="706" y="4047"/>
                  </a:cubicBezTo>
                  <a:cubicBezTo>
                    <a:pt x="706" y="5571"/>
                    <a:pt x="706" y="7000"/>
                    <a:pt x="706" y="8524"/>
                  </a:cubicBezTo>
                  <a:lnTo>
                    <a:pt x="706" y="47"/>
                  </a:lnTo>
                  <a:lnTo>
                    <a:pt x="55188" y="47"/>
                  </a:lnTo>
                  <a:cubicBezTo>
                    <a:pt x="57856" y="29003"/>
                    <a:pt x="43377" y="52339"/>
                    <a:pt x="29281" y="53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oogle Shape;241;p2"/>
            <p:cNvGrpSpPr/>
            <p:nvPr/>
          </p:nvGrpSpPr>
          <p:grpSpPr>
            <a:xfrm>
              <a:off x="3661858" y="229578"/>
              <a:ext cx="1746116" cy="124073"/>
              <a:chOff x="4445473" y="2718342"/>
              <a:chExt cx="1026523" cy="72941"/>
            </a:xfrm>
          </p:grpSpPr>
          <p:sp>
            <p:nvSpPr>
              <p:cNvPr id="72" name="Google Shape;242;p2"/>
              <p:cNvSpPr/>
              <p:nvPr/>
            </p:nvSpPr>
            <p:spPr>
              <a:xfrm>
                <a:off x="5177998" y="2718837"/>
                <a:ext cx="132492" cy="69031"/>
              </a:xfrm>
              <a:custGeom>
                <a:avLst/>
                <a:gdLst/>
                <a:ahLst/>
                <a:cxnLst/>
                <a:rect l="l" t="t" r="r" b="b"/>
                <a:pathLst>
                  <a:path w="101917" h="53101" extrusionOk="0">
                    <a:moveTo>
                      <a:pt x="102608" y="47"/>
                    </a:moveTo>
                    <a:lnTo>
                      <a:pt x="101465" y="3857"/>
                    </a:lnTo>
                    <a:cubicBezTo>
                      <a:pt x="92702" y="32432"/>
                      <a:pt x="74795" y="51482"/>
                      <a:pt x="54983" y="53006"/>
                    </a:cubicBezTo>
                    <a:cubicBezTo>
                      <a:pt x="31932" y="55101"/>
                      <a:pt x="10120" y="3395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43;p2"/>
              <p:cNvSpPr/>
              <p:nvPr/>
            </p:nvSpPr>
            <p:spPr>
              <a:xfrm>
                <a:off x="5310488" y="2718837"/>
                <a:ext cx="90268" cy="72446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5728" extrusionOk="0">
                    <a:moveTo>
                      <a:pt x="70127" y="47"/>
                    </a:moveTo>
                    <a:lnTo>
                      <a:pt x="70127" y="8524"/>
                    </a:lnTo>
                    <a:cubicBezTo>
                      <a:pt x="67079" y="34432"/>
                      <a:pt x="53649" y="54149"/>
                      <a:pt x="37837" y="55673"/>
                    </a:cubicBezTo>
                    <a:cubicBezTo>
                      <a:pt x="18787" y="57578"/>
                      <a:pt x="1643" y="3281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44;p2"/>
              <p:cNvSpPr/>
              <p:nvPr/>
            </p:nvSpPr>
            <p:spPr>
              <a:xfrm>
                <a:off x="4516665" y="2718837"/>
                <a:ext cx="90268" cy="70908"/>
              </a:xfrm>
              <a:custGeom>
                <a:avLst/>
                <a:gdLst/>
                <a:ahLst/>
                <a:cxnLst/>
                <a:rect l="l" t="t" r="r" b="b"/>
                <a:pathLst>
                  <a:path w="69437" h="54545" extrusionOk="0">
                    <a:moveTo>
                      <a:pt x="70127" y="47"/>
                    </a:moveTo>
                    <a:cubicBezTo>
                      <a:pt x="65460" y="39861"/>
                      <a:pt x="53744" y="53006"/>
                      <a:pt x="35361" y="54530"/>
                    </a:cubicBezTo>
                    <a:cubicBezTo>
                      <a:pt x="14692" y="56149"/>
                      <a:pt x="1738" y="2595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45;p2"/>
              <p:cNvSpPr/>
              <p:nvPr/>
            </p:nvSpPr>
            <p:spPr>
              <a:xfrm>
                <a:off x="4445473" y="2718837"/>
                <a:ext cx="71317" cy="72437"/>
              </a:xfrm>
              <a:custGeom>
                <a:avLst/>
                <a:gdLst/>
                <a:ahLst/>
                <a:cxnLst/>
                <a:rect l="l" t="t" r="r" b="b"/>
                <a:pathLst>
                  <a:path w="54859" h="55721" extrusionOk="0">
                    <a:moveTo>
                      <a:pt x="55550" y="47"/>
                    </a:moveTo>
                    <a:cubicBezTo>
                      <a:pt x="55550" y="2206"/>
                      <a:pt x="55360" y="4302"/>
                      <a:pt x="54978" y="6333"/>
                    </a:cubicBezTo>
                    <a:cubicBezTo>
                      <a:pt x="51645" y="40814"/>
                      <a:pt x="46978" y="55482"/>
                      <a:pt x="25832" y="55768"/>
                    </a:cubicBezTo>
                    <a:cubicBezTo>
                      <a:pt x="6211" y="55768"/>
                      <a:pt x="-171" y="26145"/>
                      <a:pt x="781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46;p2"/>
              <p:cNvSpPr/>
              <p:nvPr/>
            </p:nvSpPr>
            <p:spPr>
              <a:xfrm>
                <a:off x="4607550" y="2718837"/>
                <a:ext cx="132120" cy="70621"/>
              </a:xfrm>
              <a:custGeom>
                <a:avLst/>
                <a:gdLst/>
                <a:ahLst/>
                <a:cxnLst/>
                <a:rect l="l" t="t" r="r" b="b"/>
                <a:pathLst>
                  <a:path w="101631" h="54324" extrusionOk="0">
                    <a:moveTo>
                      <a:pt x="102322" y="47"/>
                    </a:moveTo>
                    <a:lnTo>
                      <a:pt x="102322" y="1094"/>
                    </a:lnTo>
                    <a:cubicBezTo>
                      <a:pt x="94035" y="32432"/>
                      <a:pt x="74699" y="53387"/>
                      <a:pt x="53173" y="54339"/>
                    </a:cubicBezTo>
                    <a:cubicBezTo>
                      <a:pt x="31646" y="55292"/>
                      <a:pt x="10120" y="34622"/>
                      <a:pt x="1262" y="2333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47;p2"/>
              <p:cNvSpPr/>
              <p:nvPr/>
            </p:nvSpPr>
            <p:spPr>
              <a:xfrm>
                <a:off x="4739297" y="2718837"/>
                <a:ext cx="133606" cy="72315"/>
              </a:xfrm>
              <a:custGeom>
                <a:avLst/>
                <a:gdLst/>
                <a:ahLst/>
                <a:cxnLst/>
                <a:rect l="l" t="t" r="r" b="b"/>
                <a:pathLst>
                  <a:path w="102774" h="55627" extrusionOk="0">
                    <a:moveTo>
                      <a:pt x="103465" y="47"/>
                    </a:moveTo>
                    <a:cubicBezTo>
                      <a:pt x="95559" y="33289"/>
                      <a:pt x="74890" y="55482"/>
                      <a:pt x="52316" y="55673"/>
                    </a:cubicBezTo>
                    <a:cubicBezTo>
                      <a:pt x="29741" y="55863"/>
                      <a:pt x="8691" y="33575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48;p2"/>
              <p:cNvSpPr/>
              <p:nvPr/>
            </p:nvSpPr>
            <p:spPr>
              <a:xfrm>
                <a:off x="4873148" y="2718837"/>
                <a:ext cx="171249" cy="68845"/>
              </a:xfrm>
              <a:custGeom>
                <a:avLst/>
                <a:gdLst/>
                <a:ahLst/>
                <a:cxnLst/>
                <a:rect l="l" t="t" r="r" b="b"/>
                <a:pathLst>
                  <a:path w="131730" h="52958" extrusionOk="0">
                    <a:moveTo>
                      <a:pt x="132421" y="47"/>
                    </a:moveTo>
                    <a:lnTo>
                      <a:pt x="131278" y="2428"/>
                    </a:lnTo>
                    <a:cubicBezTo>
                      <a:pt x="125944" y="13191"/>
                      <a:pt x="103751" y="52815"/>
                      <a:pt x="66698" y="53006"/>
                    </a:cubicBezTo>
                    <a:cubicBezTo>
                      <a:pt x="26598" y="53006"/>
                      <a:pt x="3643" y="6905"/>
                      <a:pt x="690" y="523"/>
                    </a:cubicBezTo>
                    <a:lnTo>
                      <a:pt x="690" y="523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49;p2"/>
              <p:cNvSpPr/>
              <p:nvPr/>
            </p:nvSpPr>
            <p:spPr>
              <a:xfrm>
                <a:off x="5044517" y="2718342"/>
                <a:ext cx="133483" cy="67254"/>
              </a:xfrm>
              <a:custGeom>
                <a:avLst/>
                <a:gdLst/>
                <a:ahLst/>
                <a:cxnLst/>
                <a:rect l="l" t="t" r="r" b="b"/>
                <a:pathLst>
                  <a:path w="102679" h="51734" extrusionOk="0">
                    <a:moveTo>
                      <a:pt x="103370" y="428"/>
                    </a:moveTo>
                    <a:lnTo>
                      <a:pt x="103370" y="428"/>
                    </a:lnTo>
                    <a:cubicBezTo>
                      <a:pt x="94416" y="30241"/>
                      <a:pt x="75747" y="50053"/>
                      <a:pt x="54887" y="51672"/>
                    </a:cubicBezTo>
                    <a:cubicBezTo>
                      <a:pt x="32123" y="53482"/>
                      <a:pt x="10501" y="32622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0;p2"/>
              <p:cNvSpPr/>
              <p:nvPr/>
            </p:nvSpPr>
            <p:spPr>
              <a:xfrm>
                <a:off x="5400733" y="2718837"/>
                <a:ext cx="71263" cy="68866"/>
              </a:xfrm>
              <a:custGeom>
                <a:avLst/>
                <a:gdLst/>
                <a:ahLst/>
                <a:cxnLst/>
                <a:rect l="l" t="t" r="r" b="b"/>
                <a:pathLst>
                  <a:path w="54818" h="52974" extrusionOk="0">
                    <a:moveTo>
                      <a:pt x="29281" y="53006"/>
                    </a:moveTo>
                    <a:cubicBezTo>
                      <a:pt x="15374" y="53672"/>
                      <a:pt x="134" y="32336"/>
                      <a:pt x="706" y="4047"/>
                    </a:cubicBezTo>
                    <a:cubicBezTo>
                      <a:pt x="706" y="5571"/>
                      <a:pt x="706" y="7000"/>
                      <a:pt x="706" y="8524"/>
                    </a:cubicBezTo>
                    <a:lnTo>
                      <a:pt x="706" y="47"/>
                    </a:lnTo>
                    <a:lnTo>
                      <a:pt x="55188" y="47"/>
                    </a:lnTo>
                    <a:cubicBezTo>
                      <a:pt x="57856" y="29003"/>
                      <a:pt x="43377" y="52339"/>
                      <a:pt x="29281" y="53006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" name="Google Shape;251;p2"/>
            <p:cNvSpPr/>
            <p:nvPr/>
          </p:nvSpPr>
          <p:spPr>
            <a:xfrm>
              <a:off x="4535830" y="4041388"/>
              <a:ext cx="17828" cy="320785"/>
            </a:xfrm>
            <a:custGeom>
              <a:avLst/>
              <a:gdLst/>
              <a:ahLst/>
              <a:cxnLst/>
              <a:rect l="l" t="t" r="r" b="b"/>
              <a:pathLst>
                <a:path w="10487" h="188697" extrusionOk="0">
                  <a:moveTo>
                    <a:pt x="9947" y="414"/>
                  </a:moveTo>
                  <a:cubicBezTo>
                    <a:pt x="10223" y="63467"/>
                    <a:pt x="6725" y="126480"/>
                    <a:pt x="-525" y="189111"/>
                  </a:cubicBezTo>
                  <a:cubicBezTo>
                    <a:pt x="6792" y="103455"/>
                    <a:pt x="9343" y="39012"/>
                    <a:pt x="9947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52;p2"/>
            <p:cNvSpPr/>
            <p:nvPr/>
          </p:nvSpPr>
          <p:spPr>
            <a:xfrm>
              <a:off x="4552619" y="3970936"/>
              <a:ext cx="1589" cy="68469"/>
            </a:xfrm>
            <a:custGeom>
              <a:avLst/>
              <a:gdLst/>
              <a:ahLst/>
              <a:cxnLst/>
              <a:rect l="l" t="t" r="r" b="b"/>
              <a:pathLst>
                <a:path w="935" h="40276" extrusionOk="0">
                  <a:moveTo>
                    <a:pt x="77" y="40691"/>
                  </a:moveTo>
                  <a:cubicBezTo>
                    <a:pt x="77" y="14846"/>
                    <a:pt x="-863" y="414"/>
                    <a:pt x="-393" y="414"/>
                  </a:cubicBezTo>
                  <a:cubicBezTo>
                    <a:pt x="339" y="7569"/>
                    <a:pt x="560" y="14772"/>
                    <a:pt x="278" y="21962"/>
                  </a:cubicBezTo>
                  <a:cubicBezTo>
                    <a:pt x="480" y="27466"/>
                    <a:pt x="480" y="33642"/>
                    <a:pt x="77" y="406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53;p2"/>
            <p:cNvSpPr/>
            <p:nvPr/>
          </p:nvSpPr>
          <p:spPr>
            <a:xfrm>
              <a:off x="4554308" y="4041388"/>
              <a:ext cx="17935" cy="321926"/>
            </a:xfrm>
            <a:custGeom>
              <a:avLst/>
              <a:gdLst/>
              <a:ahLst/>
              <a:cxnLst/>
              <a:rect l="l" t="t" r="r" b="b"/>
              <a:pathLst>
                <a:path w="10550" h="189368" extrusionOk="0">
                  <a:moveTo>
                    <a:pt x="-513" y="414"/>
                  </a:moveTo>
                  <a:cubicBezTo>
                    <a:pt x="91" y="39080"/>
                    <a:pt x="2642" y="103791"/>
                    <a:pt x="10026" y="189782"/>
                  </a:cubicBezTo>
                  <a:cubicBezTo>
                    <a:pt x="2763" y="126923"/>
                    <a:pt x="-755" y="63689"/>
                    <a:pt x="-513" y="4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54;p2"/>
            <p:cNvSpPr/>
            <p:nvPr/>
          </p:nvSpPr>
          <p:spPr>
            <a:xfrm>
              <a:off x="4554126" y="3971392"/>
              <a:ext cx="1423" cy="67900"/>
            </a:xfrm>
            <a:custGeom>
              <a:avLst/>
              <a:gdLst/>
              <a:ahLst/>
              <a:cxnLst/>
              <a:rect l="l" t="t" r="r" b="b"/>
              <a:pathLst>
                <a:path w="837" h="39941" extrusionOk="0">
                  <a:moveTo>
                    <a:pt x="-406" y="40355"/>
                  </a:moveTo>
                  <a:cubicBezTo>
                    <a:pt x="-406" y="33642"/>
                    <a:pt x="-406" y="26930"/>
                    <a:pt x="-406" y="21962"/>
                  </a:cubicBezTo>
                  <a:cubicBezTo>
                    <a:pt x="-688" y="14773"/>
                    <a:pt x="-467" y="7570"/>
                    <a:pt x="265" y="414"/>
                  </a:cubicBezTo>
                  <a:cubicBezTo>
                    <a:pt x="534" y="347"/>
                    <a:pt x="-406" y="14578"/>
                    <a:pt x="-40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55;p2"/>
            <p:cNvSpPr/>
            <p:nvPr/>
          </p:nvSpPr>
          <p:spPr>
            <a:xfrm>
              <a:off x="3579873" y="4005421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56;p2"/>
            <p:cNvSpPr/>
            <p:nvPr/>
          </p:nvSpPr>
          <p:spPr>
            <a:xfrm>
              <a:off x="3572018" y="4013072"/>
              <a:ext cx="1949815" cy="3518820"/>
            </a:xfrm>
            <a:custGeom>
              <a:avLst/>
              <a:gdLst/>
              <a:ahLst/>
              <a:cxnLst/>
              <a:rect l="l" t="t" r="r" b="b"/>
              <a:pathLst>
                <a:path w="1146950" h="2069894" extrusionOk="0">
                  <a:moveTo>
                    <a:pt x="1146426" y="2070308"/>
                  </a:moveTo>
                  <a:lnTo>
                    <a:pt x="-525" y="2070308"/>
                  </a:lnTo>
                  <a:cubicBezTo>
                    <a:pt x="114305" y="1858237"/>
                    <a:pt x="213037" y="1637842"/>
                    <a:pt x="294839" y="1410976"/>
                  </a:cubicBezTo>
                  <a:cubicBezTo>
                    <a:pt x="476421" y="906978"/>
                    <a:pt x="540461" y="463866"/>
                    <a:pt x="562278" y="208712"/>
                  </a:cubicBezTo>
                  <a:cubicBezTo>
                    <a:pt x="569528" y="146082"/>
                    <a:pt x="573025" y="83068"/>
                    <a:pt x="572750" y="20015"/>
                  </a:cubicBezTo>
                  <a:cubicBezTo>
                    <a:pt x="572783" y="19632"/>
                    <a:pt x="572783" y="19257"/>
                    <a:pt x="572750" y="18874"/>
                  </a:cubicBezTo>
                  <a:cubicBezTo>
                    <a:pt x="572750" y="11826"/>
                    <a:pt x="572750" y="5448"/>
                    <a:pt x="572750" y="414"/>
                  </a:cubicBezTo>
                  <a:cubicBezTo>
                    <a:pt x="572750" y="5650"/>
                    <a:pt x="572750" y="11758"/>
                    <a:pt x="572750" y="18807"/>
                  </a:cubicBezTo>
                  <a:cubicBezTo>
                    <a:pt x="572682" y="19209"/>
                    <a:pt x="572682" y="19612"/>
                    <a:pt x="572750" y="20015"/>
                  </a:cubicBezTo>
                  <a:cubicBezTo>
                    <a:pt x="572508" y="83290"/>
                    <a:pt x="576025" y="146525"/>
                    <a:pt x="583289" y="209383"/>
                  </a:cubicBezTo>
                  <a:cubicBezTo>
                    <a:pt x="605105" y="464470"/>
                    <a:pt x="669213" y="907515"/>
                    <a:pt x="850660" y="1410976"/>
                  </a:cubicBezTo>
                  <a:cubicBezTo>
                    <a:pt x="932590" y="1637856"/>
                    <a:pt x="1031456" y="1858250"/>
                    <a:pt x="1146426" y="2070308"/>
                  </a:cubicBezTo>
                  <a:close/>
                </a:path>
              </a:pathLst>
            </a:custGeom>
            <a:solidFill>
              <a:srgbClr val="FFFFFF">
                <a:alpha val="2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" name="Google Shape;257;p2"/>
            <p:cNvGrpSpPr/>
            <p:nvPr/>
          </p:nvGrpSpPr>
          <p:grpSpPr>
            <a:xfrm>
              <a:off x="3132655" y="4367387"/>
              <a:ext cx="2833024" cy="3166575"/>
              <a:chOff x="1969851" y="5110588"/>
              <a:chExt cx="1665505" cy="1861596"/>
            </a:xfrm>
          </p:grpSpPr>
          <p:sp>
            <p:nvSpPr>
              <p:cNvPr id="70" name="Google Shape;258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59;p2"/>
              <p:cNvSpPr/>
              <p:nvPr/>
            </p:nvSpPr>
            <p:spPr>
              <a:xfrm>
                <a:off x="1969851" y="5110588"/>
                <a:ext cx="1665505" cy="1861596"/>
              </a:xfrm>
              <a:custGeom>
                <a:avLst/>
                <a:gdLst/>
                <a:ahLst/>
                <a:cxnLst/>
                <a:rect l="l" t="t" r="r" b="b"/>
                <a:pathLst>
                  <a:path w="1665505" h="1861596" extrusionOk="0">
                    <a:moveTo>
                      <a:pt x="834257" y="671"/>
                    </a:moveTo>
                    <a:cubicBezTo>
                      <a:pt x="854396" y="176412"/>
                      <a:pt x="910716" y="427874"/>
                      <a:pt x="1065849" y="665239"/>
                    </a:cubicBezTo>
                    <a:cubicBezTo>
                      <a:pt x="1184532" y="846887"/>
                      <a:pt x="1334362" y="979532"/>
                      <a:pt x="1481574" y="1077204"/>
                    </a:cubicBezTo>
                    <a:cubicBezTo>
                      <a:pt x="1540761" y="1116447"/>
                      <a:pt x="1602169" y="1152219"/>
                      <a:pt x="1665505" y="1184340"/>
                    </a:cubicBezTo>
                    <a:cubicBezTo>
                      <a:pt x="1601787" y="1276990"/>
                      <a:pt x="1547795" y="1375971"/>
                      <a:pt x="1504397" y="1479704"/>
                    </a:cubicBezTo>
                    <a:cubicBezTo>
                      <a:pt x="1496295" y="1499171"/>
                      <a:pt x="1488689" y="1518369"/>
                      <a:pt x="1481574" y="1537299"/>
                    </a:cubicBezTo>
                    <a:cubicBezTo>
                      <a:pt x="1442344" y="1642214"/>
                      <a:pt x="1414003" y="1750888"/>
                      <a:pt x="1396992" y="1861595"/>
                    </a:cubicBezTo>
                    <a:cubicBezTo>
                      <a:pt x="1282163" y="1649524"/>
                      <a:pt x="1183431" y="1429129"/>
                      <a:pt x="1101629" y="1202263"/>
                    </a:cubicBezTo>
                    <a:cubicBezTo>
                      <a:pt x="920383" y="698803"/>
                      <a:pt x="856074" y="255757"/>
                      <a:pt x="834257" y="671"/>
                    </a:cubicBezTo>
                    <a:close/>
                    <a:moveTo>
                      <a:pt x="831315" y="0"/>
                    </a:moveTo>
                    <a:cubicBezTo>
                      <a:pt x="809498" y="255086"/>
                      <a:pt x="745458" y="698132"/>
                      <a:pt x="563876" y="1202264"/>
                    </a:cubicBezTo>
                    <a:cubicBezTo>
                      <a:pt x="482074" y="1429130"/>
                      <a:pt x="383342" y="1649525"/>
                      <a:pt x="268513" y="1861596"/>
                    </a:cubicBezTo>
                    <a:cubicBezTo>
                      <a:pt x="251530" y="1751291"/>
                      <a:pt x="223329" y="1643013"/>
                      <a:pt x="184334" y="1538441"/>
                    </a:cubicBezTo>
                    <a:cubicBezTo>
                      <a:pt x="177132" y="1519108"/>
                      <a:pt x="169385" y="1499527"/>
                      <a:pt x="161108" y="1479704"/>
                    </a:cubicBezTo>
                    <a:cubicBezTo>
                      <a:pt x="117710" y="1375971"/>
                      <a:pt x="63718" y="1276991"/>
                      <a:pt x="0" y="1184340"/>
                    </a:cubicBezTo>
                    <a:cubicBezTo>
                      <a:pt x="63477" y="1152146"/>
                      <a:pt x="125027" y="1116279"/>
                      <a:pt x="184334" y="1076935"/>
                    </a:cubicBezTo>
                    <a:cubicBezTo>
                      <a:pt x="331278" y="979264"/>
                      <a:pt x="481041" y="846686"/>
                      <a:pt x="599656" y="665239"/>
                    </a:cubicBezTo>
                    <a:cubicBezTo>
                      <a:pt x="754990" y="427538"/>
                      <a:pt x="811378" y="175741"/>
                      <a:pt x="831315" y="0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260;p2"/>
            <p:cNvSpPr/>
            <p:nvPr/>
          </p:nvSpPr>
          <p:spPr>
            <a:xfrm>
              <a:off x="8259714" y="3534599"/>
              <a:ext cx="599322" cy="372702"/>
            </a:xfrm>
            <a:custGeom>
              <a:avLst/>
              <a:gdLst/>
              <a:ahLst/>
              <a:cxnLst/>
              <a:rect l="l" t="t" r="r" b="b"/>
              <a:pathLst>
                <a:path w="270880" h="168453" extrusionOk="0">
                  <a:moveTo>
                    <a:pt x="142136" y="168449"/>
                  </a:moveTo>
                  <a:cubicBezTo>
                    <a:pt x="73366" y="170639"/>
                    <a:pt x="-1691" y="102631"/>
                    <a:pt x="2881" y="12620"/>
                  </a:cubicBezTo>
                  <a:cubicBezTo>
                    <a:pt x="2404" y="17382"/>
                    <a:pt x="1547" y="22145"/>
                    <a:pt x="690" y="26812"/>
                  </a:cubicBezTo>
                  <a:lnTo>
                    <a:pt x="690" y="47"/>
                  </a:lnTo>
                  <a:lnTo>
                    <a:pt x="270057" y="47"/>
                  </a:lnTo>
                  <a:cubicBezTo>
                    <a:pt x="282916" y="92153"/>
                    <a:pt x="211574" y="166163"/>
                    <a:pt x="142136" y="16844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261;p2"/>
            <p:cNvGrpSpPr/>
            <p:nvPr/>
          </p:nvGrpSpPr>
          <p:grpSpPr>
            <a:xfrm>
              <a:off x="228041" y="3543376"/>
              <a:ext cx="8630551" cy="392476"/>
              <a:chOff x="2422006" y="4665565"/>
              <a:chExt cx="5073810" cy="230732"/>
            </a:xfrm>
          </p:grpSpPr>
          <p:sp>
            <p:nvSpPr>
              <p:cNvPr id="61" name="Google Shape;262;p2"/>
              <p:cNvSpPr/>
              <p:nvPr/>
            </p:nvSpPr>
            <p:spPr>
              <a:xfrm>
                <a:off x="6042770" y="4665937"/>
                <a:ext cx="654910" cy="219340"/>
              </a:xfrm>
              <a:custGeom>
                <a:avLst/>
                <a:gdLst/>
                <a:ahLst/>
                <a:cxnLst/>
                <a:rect l="l" t="t" r="r" b="b"/>
                <a:pathLst>
                  <a:path w="503777" h="168723" extrusionOk="0">
                    <a:moveTo>
                      <a:pt x="504467" y="47"/>
                    </a:moveTo>
                    <a:cubicBezTo>
                      <a:pt x="502753" y="4142"/>
                      <a:pt x="500848" y="8143"/>
                      <a:pt x="498943" y="12143"/>
                    </a:cubicBezTo>
                    <a:cubicBezTo>
                      <a:pt x="456109" y="101993"/>
                      <a:pt x="368136" y="161753"/>
                      <a:pt x="268819" y="168449"/>
                    </a:cubicBezTo>
                    <a:cubicBezTo>
                      <a:pt x="152995" y="174021"/>
                      <a:pt x="45963" y="106803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63;p2"/>
              <p:cNvSpPr/>
              <p:nvPr/>
            </p:nvSpPr>
            <p:spPr>
              <a:xfrm>
                <a:off x="6697664" y="4665937"/>
                <a:ext cx="445770" cy="23036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7200" extrusionOk="0">
                    <a:moveTo>
                      <a:pt x="343590" y="47"/>
                    </a:moveTo>
                    <a:lnTo>
                      <a:pt x="343590" y="26812"/>
                    </a:lnTo>
                    <a:cubicBezTo>
                      <a:pt x="328636" y="109298"/>
                      <a:pt x="262246" y="171973"/>
                      <a:pt x="184427" y="176926"/>
                    </a:cubicBezTo>
                    <a:cubicBezTo>
                      <a:pt x="90987" y="182927"/>
                      <a:pt x="5548" y="1040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64;p2"/>
              <p:cNvSpPr/>
              <p:nvPr/>
            </p:nvSpPr>
            <p:spPr>
              <a:xfrm>
                <a:off x="2774366" y="4665937"/>
                <a:ext cx="445770" cy="225263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73279" extrusionOk="0">
                    <a:moveTo>
                      <a:pt x="343590" y="47"/>
                    </a:moveTo>
                    <a:cubicBezTo>
                      <a:pt x="320825" y="126539"/>
                      <a:pt x="262818" y="168353"/>
                      <a:pt x="172140" y="173116"/>
                    </a:cubicBezTo>
                    <a:cubicBezTo>
                      <a:pt x="70032" y="178450"/>
                      <a:pt x="6214" y="8120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65;p2"/>
              <p:cNvSpPr/>
              <p:nvPr/>
            </p:nvSpPr>
            <p:spPr>
              <a:xfrm>
                <a:off x="2422006" y="4665937"/>
                <a:ext cx="352369" cy="230321"/>
              </a:xfrm>
              <a:custGeom>
                <a:avLst/>
                <a:gdLst/>
                <a:ahLst/>
                <a:cxnLst/>
                <a:rect l="l" t="t" r="r" b="b"/>
                <a:pathLst>
                  <a:path w="271053" h="177170" extrusionOk="0">
                    <a:moveTo>
                      <a:pt x="271744" y="47"/>
                    </a:moveTo>
                    <a:cubicBezTo>
                      <a:pt x="270791" y="6905"/>
                      <a:pt x="269934" y="13477"/>
                      <a:pt x="268886" y="19859"/>
                    </a:cubicBezTo>
                    <a:cubicBezTo>
                      <a:pt x="252598" y="129682"/>
                      <a:pt x="229357" y="176354"/>
                      <a:pt x="124963" y="177212"/>
                    </a:cubicBezTo>
                    <a:cubicBezTo>
                      <a:pt x="27618" y="178069"/>
                      <a:pt x="-3529" y="83009"/>
                      <a:pt x="1138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66;p2"/>
              <p:cNvSpPr/>
              <p:nvPr/>
            </p:nvSpPr>
            <p:spPr>
              <a:xfrm>
                <a:off x="3219011" y="4665937"/>
                <a:ext cx="655529" cy="224478"/>
              </a:xfrm>
              <a:custGeom>
                <a:avLst/>
                <a:gdLst/>
                <a:ahLst/>
                <a:cxnLst/>
                <a:rect l="l" t="t" r="r" b="b"/>
                <a:pathLst>
                  <a:path w="504253" h="172675" extrusionOk="0">
                    <a:moveTo>
                      <a:pt x="504944" y="47"/>
                    </a:moveTo>
                    <a:cubicBezTo>
                      <a:pt x="504944" y="1094"/>
                      <a:pt x="504086" y="2237"/>
                      <a:pt x="503610" y="3285"/>
                    </a:cubicBezTo>
                    <a:cubicBezTo>
                      <a:pt x="463167" y="102688"/>
                      <a:pt x="368069" y="169020"/>
                      <a:pt x="260818" y="172640"/>
                    </a:cubicBezTo>
                    <a:cubicBezTo>
                      <a:pt x="149299" y="175373"/>
                      <a:pt x="47391" y="109813"/>
                      <a:pt x="3643" y="7190"/>
                    </a:cubicBezTo>
                    <a:cubicBezTo>
                      <a:pt x="2595" y="4809"/>
                      <a:pt x="1642" y="2428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67;p2"/>
              <p:cNvSpPr/>
              <p:nvPr/>
            </p:nvSpPr>
            <p:spPr>
              <a:xfrm>
                <a:off x="3874524" y="4665565"/>
                <a:ext cx="660358" cy="229944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76880" extrusionOk="0">
                    <a:moveTo>
                      <a:pt x="508658" y="333"/>
                    </a:moveTo>
                    <a:cubicBezTo>
                      <a:pt x="469234" y="105889"/>
                      <a:pt x="368736" y="176145"/>
                      <a:pt x="256055" y="176926"/>
                    </a:cubicBezTo>
                    <a:cubicBezTo>
                      <a:pt x="142298" y="177250"/>
                      <a:pt x="40381" y="106660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68;p2"/>
              <p:cNvSpPr/>
              <p:nvPr/>
            </p:nvSpPr>
            <p:spPr>
              <a:xfrm>
                <a:off x="4534866" y="4665937"/>
                <a:ext cx="847582" cy="218925"/>
              </a:xfrm>
              <a:custGeom>
                <a:avLst/>
                <a:gdLst/>
                <a:ahLst/>
                <a:cxnLst/>
                <a:rect l="l" t="t" r="r" b="b"/>
                <a:pathLst>
                  <a:path w="651986" h="168404" extrusionOk="0">
                    <a:moveTo>
                      <a:pt x="652676" y="47"/>
                    </a:moveTo>
                    <a:cubicBezTo>
                      <a:pt x="651724" y="1380"/>
                      <a:pt x="649914" y="3952"/>
                      <a:pt x="647152" y="7381"/>
                    </a:cubicBezTo>
                    <a:cubicBezTo>
                      <a:pt x="620768" y="41671"/>
                      <a:pt x="511040" y="167782"/>
                      <a:pt x="328064" y="168449"/>
                    </a:cubicBezTo>
                    <a:cubicBezTo>
                      <a:pt x="129659" y="169115"/>
                      <a:pt x="16311" y="21573"/>
                      <a:pt x="1547" y="1285"/>
                    </a:cubicBezTo>
                    <a:lnTo>
                      <a:pt x="690" y="47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69;p2"/>
              <p:cNvSpPr/>
              <p:nvPr/>
            </p:nvSpPr>
            <p:spPr>
              <a:xfrm>
                <a:off x="5382428" y="4665937"/>
                <a:ext cx="660358" cy="213677"/>
              </a:xfrm>
              <a:custGeom>
                <a:avLst/>
                <a:gdLst/>
                <a:ahLst/>
                <a:cxnLst/>
                <a:rect l="l" t="t" r="r" b="b"/>
                <a:pathLst>
                  <a:path w="507968" h="164367" extrusionOk="0">
                    <a:moveTo>
                      <a:pt x="508658" y="47"/>
                    </a:moveTo>
                    <a:lnTo>
                      <a:pt x="508087" y="1190"/>
                    </a:lnTo>
                    <a:cubicBezTo>
                      <a:pt x="464557" y="95535"/>
                      <a:pt x="372555" y="158200"/>
                      <a:pt x="268819" y="164162"/>
                    </a:cubicBezTo>
                    <a:cubicBezTo>
                      <a:pt x="154404" y="168982"/>
                      <a:pt x="48448" y="104126"/>
                      <a:pt x="690" y="47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70;p2"/>
              <p:cNvSpPr/>
              <p:nvPr/>
            </p:nvSpPr>
            <p:spPr>
              <a:xfrm>
                <a:off x="7143672" y="4665937"/>
                <a:ext cx="352144" cy="218989"/>
              </a:xfrm>
              <a:custGeom>
                <a:avLst/>
                <a:gdLst/>
                <a:ahLst/>
                <a:cxnLst/>
                <a:rect l="l" t="t" r="r" b="b"/>
                <a:pathLst>
                  <a:path w="270880" h="168453" extrusionOk="0">
                    <a:moveTo>
                      <a:pt x="142136" y="168449"/>
                    </a:moveTo>
                    <a:cubicBezTo>
                      <a:pt x="73366" y="170639"/>
                      <a:pt x="-1691" y="102631"/>
                      <a:pt x="2881" y="12620"/>
                    </a:cubicBezTo>
                    <a:cubicBezTo>
                      <a:pt x="2404" y="17382"/>
                      <a:pt x="1547" y="22145"/>
                      <a:pt x="690" y="26812"/>
                    </a:cubicBezTo>
                    <a:lnTo>
                      <a:pt x="690" y="47"/>
                    </a:lnTo>
                    <a:lnTo>
                      <a:pt x="270057" y="47"/>
                    </a:lnTo>
                    <a:cubicBezTo>
                      <a:pt x="282916" y="92153"/>
                      <a:pt x="211574" y="166163"/>
                      <a:pt x="142136" y="168449"/>
                    </a:cubicBez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48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2">
              <a:alphaModFix/>
            </a:blip>
            <a:srcRect l="10317" t="6602" r="10317" b="14038"/>
            <a:stretch/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VivaldiD CL" panose="03010101010101010101" pitchFamily="66" charset="0"/>
              </a:rPr>
              <a:t>Интеллектуальная игра</a:t>
            </a:r>
            <a:endParaRPr lang="ru-RU" sz="2800" b="1" dirty="0">
              <a:solidFill>
                <a:schemeClr val="tx1"/>
              </a:solidFill>
              <a:latin typeface="VivaldiD CL" panose="03010101010101010101" pitchFamily="66" charset="0"/>
            </a:endParaRPr>
          </a:p>
        </p:txBody>
      </p:sp>
      <p:pic>
        <p:nvPicPr>
          <p:cNvPr id="1028" name="Picture 4" descr="C:\Users\х\Desktop\ЗАГРУЗКА\1731309544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" y="4456745"/>
            <a:ext cx="1755000" cy="23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" y="2042524"/>
            <a:ext cx="1755000" cy="2340000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38" y="122483"/>
            <a:ext cx="1755000" cy="2340000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10" y="0"/>
            <a:ext cx="3120000" cy="234000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78" y="-8283"/>
            <a:ext cx="1755000" cy="2340000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8" y="4518000"/>
            <a:ext cx="1755000" cy="234000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78" y="2071541"/>
            <a:ext cx="1755000" cy="23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06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2">
              <a:alphaModFix/>
            </a:blip>
            <a:srcRect l="10317" t="6602" r="10317" b="14038"/>
            <a:stretch/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VivaldiD CL" panose="03010101010101010101" pitchFamily="66" charset="0"/>
              </a:rPr>
              <a:t>Ситуативная рефлексия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8" y="4434726"/>
            <a:ext cx="1755000" cy="2340000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8" y="2015551"/>
            <a:ext cx="1755000" cy="2340000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16" y="0"/>
            <a:ext cx="1755000" cy="2340000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6" y="0"/>
            <a:ext cx="1755000" cy="2340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95" y="0"/>
            <a:ext cx="1755000" cy="234000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2094726"/>
            <a:ext cx="1755000" cy="234000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4518000"/>
            <a:ext cx="1755000" cy="23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367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311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45350" y="2116745"/>
            <a:ext cx="4510292" cy="4601005"/>
            <a:chOff x="1795324" y="444067"/>
            <a:chExt cx="5793725" cy="6165516"/>
          </a:xfrm>
        </p:grpSpPr>
        <p:pic>
          <p:nvPicPr>
            <p:cNvPr id="17" name="Google Shape;194;p2"/>
            <p:cNvPicPr preferRelativeResize="0"/>
            <p:nvPr/>
          </p:nvPicPr>
          <p:blipFill rotWithShape="1">
            <a:blip r:embed="rId2">
              <a:alphaModFix/>
            </a:blip>
            <a:srcRect l="10317" t="6602" r="10317" b="14038"/>
            <a:stretch/>
          </p:blipFill>
          <p:spPr>
            <a:xfrm>
              <a:off x="1795324" y="444067"/>
              <a:ext cx="5793725" cy="5769097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8" name="Google Shape;196;p2"/>
            <p:cNvGrpSpPr/>
            <p:nvPr/>
          </p:nvGrpSpPr>
          <p:grpSpPr>
            <a:xfrm>
              <a:off x="4101785" y="3040579"/>
              <a:ext cx="1086359" cy="3569004"/>
              <a:chOff x="4518848" y="3277890"/>
              <a:chExt cx="595428" cy="1956154"/>
            </a:xfrm>
          </p:grpSpPr>
          <p:sp>
            <p:nvSpPr>
              <p:cNvPr id="19" name="Google Shape;197;p2"/>
              <p:cNvSpPr/>
              <p:nvPr/>
            </p:nvSpPr>
            <p:spPr>
              <a:xfrm>
                <a:off x="4707521" y="3277890"/>
                <a:ext cx="262704" cy="262318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700" extrusionOk="0">
                    <a:moveTo>
                      <a:pt x="323850" y="438150"/>
                    </a:moveTo>
                    <a:cubicBezTo>
                      <a:pt x="260985" y="438150"/>
                      <a:pt x="209550" y="386715"/>
                      <a:pt x="209550" y="323850"/>
                    </a:cubicBezTo>
                    <a:cubicBezTo>
                      <a:pt x="209550" y="260985"/>
                      <a:pt x="260985" y="209550"/>
                      <a:pt x="323850" y="209550"/>
                    </a:cubicBezTo>
                    <a:cubicBezTo>
                      <a:pt x="386715" y="209550"/>
                      <a:pt x="438150" y="260985"/>
                      <a:pt x="438150" y="323850"/>
                    </a:cubicBezTo>
                    <a:cubicBezTo>
                      <a:pt x="438150" y="386715"/>
                      <a:pt x="386715" y="438150"/>
                      <a:pt x="323850" y="438150"/>
                    </a:cubicBezTo>
                    <a:close/>
                    <a:moveTo>
                      <a:pt x="581025" y="252413"/>
                    </a:moveTo>
                    <a:cubicBezTo>
                      <a:pt x="575310" y="231458"/>
                      <a:pt x="566738" y="211455"/>
                      <a:pt x="556260" y="193358"/>
                    </a:cubicBezTo>
                    <a:lnTo>
                      <a:pt x="580073" y="121920"/>
                    </a:lnTo>
                    <a:lnTo>
                      <a:pt x="525780" y="67628"/>
                    </a:lnTo>
                    <a:lnTo>
                      <a:pt x="454343" y="91440"/>
                    </a:lnTo>
                    <a:cubicBezTo>
                      <a:pt x="435293" y="80963"/>
                      <a:pt x="415290" y="72390"/>
                      <a:pt x="394335" y="66675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458" y="72390"/>
                      <a:pt x="211455" y="80963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963" y="212408"/>
                      <a:pt x="72390" y="232410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90" y="416243"/>
                      <a:pt x="80963" y="436245"/>
                      <a:pt x="91440" y="454343"/>
                    </a:cubicBezTo>
                    <a:lnTo>
                      <a:pt x="67628" y="525780"/>
                    </a:lnTo>
                    <a:lnTo>
                      <a:pt x="121920" y="580073"/>
                    </a:lnTo>
                    <a:lnTo>
                      <a:pt x="193358" y="556260"/>
                    </a:lnTo>
                    <a:cubicBezTo>
                      <a:pt x="212408" y="566738"/>
                      <a:pt x="232410" y="575310"/>
                      <a:pt x="253365" y="581025"/>
                    </a:cubicBezTo>
                    <a:lnTo>
                      <a:pt x="286703" y="647700"/>
                    </a:lnTo>
                    <a:lnTo>
                      <a:pt x="362903" y="647700"/>
                    </a:lnTo>
                    <a:lnTo>
                      <a:pt x="396240" y="581025"/>
                    </a:lnTo>
                    <a:cubicBezTo>
                      <a:pt x="417195" y="575310"/>
                      <a:pt x="437198" y="566738"/>
                      <a:pt x="455295" y="556260"/>
                    </a:cubicBezTo>
                    <a:lnTo>
                      <a:pt x="526733" y="580073"/>
                    </a:lnTo>
                    <a:lnTo>
                      <a:pt x="581025" y="525780"/>
                    </a:lnTo>
                    <a:lnTo>
                      <a:pt x="557213" y="454343"/>
                    </a:lnTo>
                    <a:cubicBezTo>
                      <a:pt x="567690" y="435293"/>
                      <a:pt x="576263" y="415290"/>
                      <a:pt x="581978" y="394335"/>
                    </a:cubicBezTo>
                    <a:lnTo>
                      <a:pt x="648653" y="360998"/>
                    </a:lnTo>
                    <a:lnTo>
                      <a:pt x="648653" y="284798"/>
                    </a:lnTo>
                    <a:lnTo>
                      <a:pt x="581025" y="252413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198;p2"/>
              <p:cNvGrpSpPr/>
              <p:nvPr/>
            </p:nvGrpSpPr>
            <p:grpSpPr>
              <a:xfrm>
                <a:off x="4518848" y="3359096"/>
                <a:ext cx="595428" cy="1874948"/>
                <a:chOff x="9902930" y="3519301"/>
                <a:chExt cx="595428" cy="1874948"/>
              </a:xfrm>
            </p:grpSpPr>
            <p:sp>
              <p:nvSpPr>
                <p:cNvPr id="22" name="Google Shape;199;p2"/>
                <p:cNvSpPr/>
                <p:nvPr/>
              </p:nvSpPr>
              <p:spPr>
                <a:xfrm rot="17235447">
                  <a:off x="9023274" y="4398957"/>
                  <a:ext cx="1861672" cy="10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979" h="46683" extrusionOk="0">
                      <a:moveTo>
                        <a:pt x="-271" y="-167"/>
                      </a:moveTo>
                      <a:lnTo>
                        <a:pt x="2103709" y="-167"/>
                      </a:lnTo>
                      <a:lnTo>
                        <a:pt x="2103709" y="46517"/>
                      </a:lnTo>
                      <a:lnTo>
                        <a:pt x="-271" y="4651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00;p2"/>
                <p:cNvSpPr/>
                <p:nvPr/>
              </p:nvSpPr>
              <p:spPr>
                <a:xfrm rot="20796813">
                  <a:off x="10396026" y="3532577"/>
                  <a:ext cx="102332" cy="1861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3" h="2103979" extrusionOk="0">
                      <a:moveTo>
                        <a:pt x="-271" y="-167"/>
                      </a:moveTo>
                      <a:lnTo>
                        <a:pt x="46413" y="-167"/>
                      </a:lnTo>
                      <a:lnTo>
                        <a:pt x="46413" y="2103813"/>
                      </a:lnTo>
                      <a:lnTo>
                        <a:pt x="-271" y="210381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8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" name="Google Shape;201;p2"/>
              <p:cNvSpPr/>
              <p:nvPr/>
            </p:nvSpPr>
            <p:spPr>
              <a:xfrm>
                <a:off x="4775718" y="3345895"/>
                <a:ext cx="126300" cy="1263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Овал 2"/>
          <p:cNvSpPr/>
          <p:nvPr/>
        </p:nvSpPr>
        <p:spPr>
          <a:xfrm>
            <a:off x="3102662" y="2830398"/>
            <a:ext cx="2786394" cy="2625007"/>
          </a:xfrm>
          <a:prstGeom prst="ellipse">
            <a:avLst/>
          </a:prstGeom>
          <a:solidFill>
            <a:srgbClr val="CC99FF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VivaldiD CL" panose="03010101010101010101" pitchFamily="66" charset="0"/>
              </a:rPr>
              <a:t>Мастер класс</a:t>
            </a:r>
            <a:endParaRPr lang="ru-RU" sz="2400" b="1" dirty="0">
              <a:solidFill>
                <a:prstClr val="black"/>
              </a:solidFill>
              <a:latin typeface="VivaldiD CL" panose="030101010101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6" y="4411541"/>
            <a:ext cx="1559798" cy="2340000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2" y="4456745"/>
            <a:ext cx="1755000" cy="2340000"/>
          </a:xfrm>
          <a:prstGeom prst="ellips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" y="2013101"/>
            <a:ext cx="1755000" cy="2340000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96" y="-14856"/>
            <a:ext cx="3120000" cy="2340000"/>
          </a:xfrm>
          <a:prstGeom prst="ellipse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30" y="0"/>
            <a:ext cx="1755000" cy="2340000"/>
          </a:xfrm>
          <a:prstGeom prst="ellipse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82" y="2041848"/>
            <a:ext cx="1755000" cy="2340000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" y="0"/>
            <a:ext cx="1755000" cy="23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34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142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Четыре сезона: 16 x 9</vt:lpstr>
      <vt:lpstr> Методическая разработка 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и пожелания от родителей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Пособие</dc:title>
  <dc:subject>7 чудес Росс</dc:subject>
  <dc:creator>КЕВ</dc:creator>
  <cp:lastModifiedBy>Пользователь Windows</cp:lastModifiedBy>
  <cp:revision>52</cp:revision>
  <dcterms:created xsi:type="dcterms:W3CDTF">2021-07-15T12:10:44Z</dcterms:created>
  <dcterms:modified xsi:type="dcterms:W3CDTF">2024-11-18T01:47:45Z</dcterms:modified>
</cp:coreProperties>
</file>